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347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64" autoAdjust="0"/>
    <p:restoredTop sz="94660"/>
  </p:normalViewPr>
  <p:slideViewPr>
    <p:cSldViewPr snapToGrid="0">
      <p:cViewPr varScale="1">
        <p:scale>
          <a:sx n="96" d="100"/>
          <a:sy n="96" d="100"/>
        </p:scale>
        <p:origin x="108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94C75F-8694-4058-A9CE-56F24A4F9855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2EB36-5527-4185-9AD1-4359E67287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8911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619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36652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8580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2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830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8386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258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8060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09757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8964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596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E93FD-A4C1-437C-B8DA-7DF043084EF9}" type="datetimeFigureOut">
              <a:rPr lang="fr-FR" smtClean="0"/>
              <a:t>22/07/2020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F9A21-0FDA-4BA1-8D93-D686B9107A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3321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" y="6530009"/>
            <a:ext cx="9906000" cy="327990"/>
          </a:xfrm>
        </p:spPr>
        <p:txBody>
          <a:bodyPr lIns="90000" rIns="270000" bIns="108000"/>
          <a:lstStyle/>
          <a:p>
            <a:pPr algn="r"/>
            <a:r>
              <a:rPr lang="fr-FR" dirty="0" smtClean="0"/>
              <a:t>Thème </a:t>
            </a:r>
            <a:r>
              <a:rPr lang="fr-FR" dirty="0" smtClean="0"/>
              <a:t>2/Chapitre 9 </a:t>
            </a:r>
            <a:r>
              <a:rPr lang="fr-FR" dirty="0" smtClean="0"/>
              <a:t>• </a:t>
            </a:r>
            <a:r>
              <a:rPr lang="fr-FR" dirty="0"/>
              <a:t>La plante, productrice de matière organique</a:t>
            </a:r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298374" y="2135886"/>
            <a:ext cx="1337112" cy="78152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A347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>
                <a:ea typeface="Verdana" panose="020B0604030504040204" pitchFamily="34" charset="0"/>
              </a:rPr>
              <a:t>Production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de matière</a:t>
            </a:r>
          </a:p>
          <a:p>
            <a:pPr algn="ctr"/>
            <a:r>
              <a:rPr lang="fr-FR" sz="1400" dirty="0">
                <a:ea typeface="Verdana" panose="020B0604030504040204" pitchFamily="34" charset="0"/>
              </a:rPr>
              <a:t>organique</a:t>
            </a:r>
            <a:endParaRPr lang="fr-FR" sz="1400" dirty="0">
              <a:ea typeface="Verdana" panose="020B0604030504040204" pitchFamily="34" charset="0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963632" y="1797525"/>
            <a:ext cx="97689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Besoin d’énergie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13" name="Connecteur droit 12"/>
          <p:cNvCxnSpPr>
            <a:endCxn id="10" idx="1"/>
          </p:cNvCxnSpPr>
          <p:nvPr/>
        </p:nvCxnSpPr>
        <p:spPr>
          <a:xfrm flipV="1">
            <a:off x="5635486" y="2074316"/>
            <a:ext cx="328146" cy="2758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 flipV="1">
            <a:off x="4629000" y="3911676"/>
            <a:ext cx="1" cy="442503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5963632" y="2629702"/>
            <a:ext cx="976892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Réaction chimique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33" name="Connecteur droit 32"/>
          <p:cNvCxnSpPr>
            <a:endCxn id="31" idx="1"/>
          </p:cNvCxnSpPr>
          <p:nvPr/>
        </p:nvCxnSpPr>
        <p:spPr>
          <a:xfrm>
            <a:off x="5635486" y="2627897"/>
            <a:ext cx="328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2983397" y="1942294"/>
            <a:ext cx="976892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Transport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20" name="Connecteur droit 19"/>
          <p:cNvCxnSpPr/>
          <p:nvPr/>
        </p:nvCxnSpPr>
        <p:spPr>
          <a:xfrm flipH="1" flipV="1">
            <a:off x="3966454" y="2106918"/>
            <a:ext cx="328146" cy="275889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/>
        </p:nvCxnSpPr>
        <p:spPr>
          <a:xfrm flipV="1">
            <a:off x="2509331" y="1942294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ZoneTexte 21"/>
          <p:cNvSpPr txBox="1"/>
          <p:nvPr/>
        </p:nvSpPr>
        <p:spPr>
          <a:xfrm>
            <a:off x="2983397" y="2774471"/>
            <a:ext cx="976892" cy="325636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Utilisation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24" name="Connecteur droit 23"/>
          <p:cNvCxnSpPr/>
          <p:nvPr/>
        </p:nvCxnSpPr>
        <p:spPr>
          <a:xfrm flipH="1">
            <a:off x="3966454" y="2660499"/>
            <a:ext cx="328146" cy="278596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/>
        </p:nvCxnSpPr>
        <p:spPr>
          <a:xfrm flipV="1">
            <a:off x="2512413" y="3082282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/>
        </p:nvCxnSpPr>
        <p:spPr>
          <a:xfrm flipV="1">
            <a:off x="2503165" y="2244862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eur droit 26"/>
          <p:cNvCxnSpPr/>
          <p:nvPr/>
        </p:nvCxnSpPr>
        <p:spPr>
          <a:xfrm flipV="1">
            <a:off x="2515495" y="2774470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/>
          <p:nvPr/>
        </p:nvCxnSpPr>
        <p:spPr>
          <a:xfrm flipV="1">
            <a:off x="6931276" y="1919507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6934358" y="3059495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29"/>
          <p:cNvCxnSpPr/>
          <p:nvPr/>
        </p:nvCxnSpPr>
        <p:spPr>
          <a:xfrm flipV="1">
            <a:off x="6925110" y="2222075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31"/>
          <p:cNvCxnSpPr/>
          <p:nvPr/>
        </p:nvCxnSpPr>
        <p:spPr>
          <a:xfrm flipV="1">
            <a:off x="6937440" y="2751683"/>
            <a:ext cx="474067" cy="1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cteur droit 33"/>
          <p:cNvCxnSpPr>
            <a:stCxn id="9" idx="2"/>
            <a:endCxn id="35" idx="0"/>
          </p:cNvCxnSpPr>
          <p:nvPr/>
        </p:nvCxnSpPr>
        <p:spPr>
          <a:xfrm>
            <a:off x="4966930" y="2917412"/>
            <a:ext cx="0" cy="440683"/>
          </a:xfrm>
          <a:prstGeom prst="line">
            <a:avLst/>
          </a:prstGeom>
          <a:ln w="19050">
            <a:solidFill>
              <a:schemeClr val="tx1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ZoneTexte 34"/>
          <p:cNvSpPr txBox="1"/>
          <p:nvPr/>
        </p:nvSpPr>
        <p:spPr>
          <a:xfrm>
            <a:off x="4424909" y="3358095"/>
            <a:ext cx="1084041" cy="553581"/>
          </a:xfrm>
          <a:prstGeom prst="roundRect">
            <a:avLst>
              <a:gd name="adj" fmla="val 9487"/>
            </a:avLst>
          </a:prstGeom>
          <a:noFill/>
          <a:ln w="19050">
            <a:solidFill>
              <a:srgbClr val="FF0000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r-FR" sz="1400" dirty="0" smtClean="0">
                <a:ea typeface="Verdana" panose="020B0604030504040204" pitchFamily="34" charset="0"/>
              </a:rPr>
              <a:t>Molécules organiques</a:t>
            </a:r>
            <a:endParaRPr lang="fr-FR" sz="1400" dirty="0">
              <a:ea typeface="Verdana" panose="020B0604030504040204" pitchFamily="34" charset="0"/>
            </a:endParaRPr>
          </a:p>
        </p:txBody>
      </p:sp>
      <p:cxnSp>
        <p:nvCxnSpPr>
          <p:cNvPr id="37" name="Connecteur droit 36"/>
          <p:cNvCxnSpPr/>
          <p:nvPr/>
        </p:nvCxnSpPr>
        <p:spPr>
          <a:xfrm flipH="1" flipV="1">
            <a:off x="5308174" y="3909856"/>
            <a:ext cx="1" cy="442503"/>
          </a:xfrm>
          <a:prstGeom prst="line">
            <a:avLst/>
          </a:prstGeom>
          <a:ln w="254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949816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23</Words>
  <Application>Microsoft Office PowerPoint</Application>
  <PresentationFormat>Format A4 (210 x 297 mm)</PresentationFormat>
  <Paragraphs>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Thème Office</vt:lpstr>
      <vt:lpstr>Présentation PowerPoint</vt:lpstr>
    </vt:vector>
  </TitlesOfParts>
  <Company>EDITIS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Bukowski.Sylvia</dc:creator>
  <cp:lastModifiedBy>Bukowski.Sylvia</cp:lastModifiedBy>
  <cp:revision>9</cp:revision>
  <dcterms:created xsi:type="dcterms:W3CDTF">2020-07-22T16:32:13Z</dcterms:created>
  <dcterms:modified xsi:type="dcterms:W3CDTF">2020-07-22T17:45:25Z</dcterms:modified>
</cp:coreProperties>
</file>