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 smtClean="0"/>
              <a:t>Thème 1/Chapitre 1 • Stabilité génétique et évolution clonale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618509" y="2776630"/>
            <a:ext cx="1496291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00B0F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Caractéristiques génétiques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475020" y="2890604"/>
            <a:ext cx="959425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ea typeface="Verdana" panose="020B0604030504040204" pitchFamily="34" charset="0"/>
              </a:rPr>
              <a:t>CLONE</a:t>
            </a:r>
            <a:endParaRPr lang="fr-FR" sz="1400" b="1" dirty="0">
              <a:ea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794665" y="2776630"/>
            <a:ext cx="1496291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Caractéristiques de structure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12" name="Connecteur droit 11"/>
          <p:cNvCxnSpPr>
            <a:stCxn id="5" idx="3"/>
            <a:endCxn id="9" idx="1"/>
          </p:cNvCxnSpPr>
          <p:nvPr/>
        </p:nvCxnSpPr>
        <p:spPr>
          <a:xfrm>
            <a:off x="4114800" y="3053421"/>
            <a:ext cx="360220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5434445" y="3059320"/>
            <a:ext cx="360220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>
            <a:stCxn id="5" idx="0"/>
          </p:cNvCxnSpPr>
          <p:nvPr/>
        </p:nvCxnSpPr>
        <p:spPr>
          <a:xfrm flipH="1" flipV="1">
            <a:off x="3366654" y="2385391"/>
            <a:ext cx="1" cy="391239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flipH="1" flipV="1">
            <a:off x="3366653" y="3323884"/>
            <a:ext cx="1" cy="391239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>
            <a:stCxn id="10" idx="3"/>
          </p:cNvCxnSpPr>
          <p:nvPr/>
        </p:nvCxnSpPr>
        <p:spPr>
          <a:xfrm flipV="1">
            <a:off x="7290956" y="3053420"/>
            <a:ext cx="382053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15</Words>
  <Application>Microsoft Office PowerPoint</Application>
  <PresentationFormat>Format A4 (210 x 297 mm)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2</cp:revision>
  <dcterms:created xsi:type="dcterms:W3CDTF">2020-07-22T16:32:13Z</dcterms:created>
  <dcterms:modified xsi:type="dcterms:W3CDTF">2020-07-22T16:50:16Z</dcterms:modified>
</cp:coreProperties>
</file>