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A347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64" autoAdjust="0"/>
    <p:restoredTop sz="94660"/>
  </p:normalViewPr>
  <p:slideViewPr>
    <p:cSldViewPr snapToGrid="0">
      <p:cViewPr varScale="1">
        <p:scale>
          <a:sx n="96" d="100"/>
          <a:sy n="96" d="100"/>
        </p:scale>
        <p:origin x="108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94C75F-8694-4058-A9CE-56F24A4F9855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2EB36-5527-4185-9AD1-4359E67287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8911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5619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6652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8580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2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830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8386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8258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8060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0975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3896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596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3321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1" y="6530009"/>
            <a:ext cx="9906000" cy="327990"/>
          </a:xfrm>
        </p:spPr>
        <p:txBody>
          <a:bodyPr lIns="90000" rIns="270000" bIns="108000"/>
          <a:lstStyle/>
          <a:p>
            <a:pPr algn="r"/>
            <a:r>
              <a:rPr lang="fr-FR" dirty="0" smtClean="0"/>
              <a:t>Thème 1/Chapitre 2 • </a:t>
            </a:r>
            <a:r>
              <a:rPr lang="fr-FR" dirty="0"/>
              <a:t>Les conséquences génétiques de la reproduction sexuée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4298374" y="2876023"/>
            <a:ext cx="1337112" cy="553581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FFA347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>
                <a:ea typeface="Verdana" panose="020B0604030504040204" pitchFamily="34" charset="0"/>
              </a:rPr>
              <a:t>r</a:t>
            </a:r>
            <a:r>
              <a:rPr lang="fr-FR" sz="1400" dirty="0" smtClean="0">
                <a:ea typeface="Verdana" panose="020B0604030504040204" pitchFamily="34" charset="0"/>
              </a:rPr>
              <a:t>eproduction sexuée</a:t>
            </a:r>
            <a:endParaRPr lang="fr-FR" sz="1400" dirty="0">
              <a:ea typeface="Verdana" panose="020B0604030504040204" pitchFamily="34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5963632" y="2423690"/>
            <a:ext cx="976892" cy="553581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>
                <a:ea typeface="Verdana" panose="020B0604030504040204" pitchFamily="34" charset="0"/>
              </a:rPr>
              <a:t>m</a:t>
            </a:r>
            <a:r>
              <a:rPr lang="fr-FR" sz="1400" dirty="0" smtClean="0">
                <a:ea typeface="Verdana" panose="020B0604030504040204" pitchFamily="34" charset="0"/>
              </a:rPr>
              <a:t>éiose normale</a:t>
            </a:r>
            <a:endParaRPr lang="fr-FR" sz="1400" dirty="0">
              <a:ea typeface="Verdana" panose="020B0604030504040204" pitchFamily="34" charset="0"/>
            </a:endParaRPr>
          </a:p>
        </p:txBody>
      </p:sp>
      <p:cxnSp>
        <p:nvCxnSpPr>
          <p:cNvPr id="12" name="Connecteur droit 11"/>
          <p:cNvCxnSpPr/>
          <p:nvPr/>
        </p:nvCxnSpPr>
        <p:spPr>
          <a:xfrm>
            <a:off x="3970227" y="2618845"/>
            <a:ext cx="328146" cy="275889"/>
          </a:xfrm>
          <a:prstGeom prst="line">
            <a:avLst/>
          </a:prstGeom>
          <a:ln w="1905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>
            <a:endCxn id="10" idx="1"/>
          </p:cNvCxnSpPr>
          <p:nvPr/>
        </p:nvCxnSpPr>
        <p:spPr>
          <a:xfrm flipV="1">
            <a:off x="5635486" y="2700481"/>
            <a:ext cx="328146" cy="275888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/>
          <p:cNvCxnSpPr/>
          <p:nvPr/>
        </p:nvCxnSpPr>
        <p:spPr>
          <a:xfrm flipV="1">
            <a:off x="6940524" y="2700480"/>
            <a:ext cx="474067" cy="1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ZoneTexte 30"/>
          <p:cNvSpPr txBox="1"/>
          <p:nvPr/>
        </p:nvSpPr>
        <p:spPr>
          <a:xfrm>
            <a:off x="5963632" y="3255867"/>
            <a:ext cx="976892" cy="553581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>
                <a:ea typeface="Verdana" panose="020B0604030504040204" pitchFamily="34" charset="0"/>
              </a:rPr>
              <a:t>m</a:t>
            </a:r>
            <a:r>
              <a:rPr lang="fr-FR" sz="1400" dirty="0" smtClean="0">
                <a:ea typeface="Verdana" panose="020B0604030504040204" pitchFamily="34" charset="0"/>
              </a:rPr>
              <a:t>éiose anormale</a:t>
            </a:r>
            <a:endParaRPr lang="fr-FR" sz="1400" dirty="0">
              <a:ea typeface="Verdana" panose="020B0604030504040204" pitchFamily="34" charset="0"/>
            </a:endParaRPr>
          </a:p>
        </p:txBody>
      </p:sp>
      <p:cxnSp>
        <p:nvCxnSpPr>
          <p:cNvPr id="33" name="Connecteur droit 32"/>
          <p:cNvCxnSpPr>
            <a:endCxn id="31" idx="1"/>
          </p:cNvCxnSpPr>
          <p:nvPr/>
        </p:nvCxnSpPr>
        <p:spPr>
          <a:xfrm>
            <a:off x="5635486" y="3254062"/>
            <a:ext cx="328146" cy="278596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38"/>
          <p:cNvCxnSpPr/>
          <p:nvPr/>
        </p:nvCxnSpPr>
        <p:spPr>
          <a:xfrm flipV="1">
            <a:off x="6940523" y="3532656"/>
            <a:ext cx="474067" cy="1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ZoneTexte 39"/>
          <p:cNvSpPr txBox="1"/>
          <p:nvPr/>
        </p:nvSpPr>
        <p:spPr>
          <a:xfrm>
            <a:off x="2993336" y="2456028"/>
            <a:ext cx="976892" cy="325636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endParaRPr lang="fr-FR" sz="1400" dirty="0">
              <a:ea typeface="Verdana" panose="020B0604030504040204" pitchFamily="34" charset="0"/>
            </a:endParaRPr>
          </a:p>
        </p:txBody>
      </p:sp>
      <p:cxnSp>
        <p:nvCxnSpPr>
          <p:cNvPr id="41" name="Connecteur droit 40"/>
          <p:cNvCxnSpPr/>
          <p:nvPr/>
        </p:nvCxnSpPr>
        <p:spPr>
          <a:xfrm flipV="1">
            <a:off x="2519268" y="2618845"/>
            <a:ext cx="474067" cy="1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ZoneTexte 41"/>
          <p:cNvSpPr txBox="1"/>
          <p:nvPr/>
        </p:nvSpPr>
        <p:spPr>
          <a:xfrm>
            <a:off x="2977753" y="3529213"/>
            <a:ext cx="976892" cy="325636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endParaRPr lang="fr-FR" sz="1400" dirty="0">
              <a:ea typeface="Verdana" panose="020B0604030504040204" pitchFamily="34" charset="0"/>
            </a:endParaRPr>
          </a:p>
        </p:txBody>
      </p:sp>
      <p:cxnSp>
        <p:nvCxnSpPr>
          <p:cNvPr id="43" name="Connecteur droit 42"/>
          <p:cNvCxnSpPr/>
          <p:nvPr/>
        </p:nvCxnSpPr>
        <p:spPr>
          <a:xfrm flipV="1">
            <a:off x="2503684" y="3692030"/>
            <a:ext cx="474067" cy="1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45"/>
          <p:cNvCxnSpPr/>
          <p:nvPr/>
        </p:nvCxnSpPr>
        <p:spPr>
          <a:xfrm flipV="1">
            <a:off x="3964323" y="3413436"/>
            <a:ext cx="324372" cy="278594"/>
          </a:xfrm>
          <a:prstGeom prst="line">
            <a:avLst/>
          </a:prstGeom>
          <a:ln w="1905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ZoneTexte 47"/>
          <p:cNvSpPr txBox="1"/>
          <p:nvPr/>
        </p:nvSpPr>
        <p:spPr>
          <a:xfrm>
            <a:off x="2977753" y="2987241"/>
            <a:ext cx="976892" cy="325636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endParaRPr lang="fr-FR" sz="1400" dirty="0">
              <a:ea typeface="Verdana" panose="020B0604030504040204" pitchFamily="34" charset="0"/>
            </a:endParaRPr>
          </a:p>
        </p:txBody>
      </p:sp>
      <p:cxnSp>
        <p:nvCxnSpPr>
          <p:cNvPr id="49" name="Connecteur droit 48"/>
          <p:cNvCxnSpPr/>
          <p:nvPr/>
        </p:nvCxnSpPr>
        <p:spPr>
          <a:xfrm flipV="1">
            <a:off x="2503685" y="3150059"/>
            <a:ext cx="474067" cy="1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49"/>
          <p:cNvCxnSpPr>
            <a:stCxn id="48" idx="3"/>
            <a:endCxn id="9" idx="1"/>
          </p:cNvCxnSpPr>
          <p:nvPr/>
        </p:nvCxnSpPr>
        <p:spPr>
          <a:xfrm>
            <a:off x="3954645" y="3150059"/>
            <a:ext cx="343729" cy="2755"/>
          </a:xfrm>
          <a:prstGeom prst="line">
            <a:avLst/>
          </a:prstGeom>
          <a:ln w="1905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94981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17</Words>
  <Application>Microsoft Office PowerPoint</Application>
  <PresentationFormat>Format A4 (210 x 297 mm)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Thème Office</vt:lpstr>
      <vt:lpstr>Présentation PowerPoint</vt:lpstr>
    </vt:vector>
  </TitlesOfParts>
  <Company>EDITIS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Bukowski.Sylvia</dc:creator>
  <cp:lastModifiedBy>Bukowski.Sylvia</cp:lastModifiedBy>
  <cp:revision>6</cp:revision>
  <dcterms:created xsi:type="dcterms:W3CDTF">2020-07-22T16:32:13Z</dcterms:created>
  <dcterms:modified xsi:type="dcterms:W3CDTF">2020-07-22T17:03:44Z</dcterms:modified>
</cp:coreProperties>
</file>