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4 • L’inéluctable </a:t>
            </a:r>
            <a:r>
              <a:rPr lang="fr-FR" dirty="0" smtClean="0"/>
              <a:t>évolution des </a:t>
            </a:r>
            <a:r>
              <a:rPr lang="fr-FR" dirty="0"/>
              <a:t>génomes au </a:t>
            </a:r>
            <a:r>
              <a:rPr lang="fr-FR" dirty="0" smtClean="0"/>
              <a:t>sein des </a:t>
            </a:r>
            <a:r>
              <a:rPr lang="fr-FR" dirty="0"/>
              <a:t>populations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696069" y="1822044"/>
            <a:ext cx="221643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Population d’une espèce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081956" y="2445854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Conditions théoriques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102455" y="2445854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Conditions naturelles</a:t>
            </a:r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4104861" y="2157469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H="1">
            <a:off x="5440017" y="2157469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3455873" y="342451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3973726" y="342379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2957898" y="342379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69" name="Connecteur droit 68"/>
          <p:cNvCxnSpPr/>
          <p:nvPr/>
        </p:nvCxnSpPr>
        <p:spPr>
          <a:xfrm flipH="1">
            <a:off x="3287817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H="1">
            <a:off x="3782773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H="1">
            <a:off x="4293707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487529" y="342451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6005382" y="342379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4989554" y="3423793"/>
            <a:ext cx="660133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……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75" name="Connecteur droit 74"/>
          <p:cNvCxnSpPr/>
          <p:nvPr/>
        </p:nvCxnSpPr>
        <p:spPr>
          <a:xfrm flipH="1">
            <a:off x="5319473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H="1">
            <a:off x="5814429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H="1">
            <a:off x="6325363" y="3019013"/>
            <a:ext cx="147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25</Words>
  <Application>Microsoft Office PowerPoint</Application>
  <PresentationFormat>Format A4 (210 x 297 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10</cp:revision>
  <dcterms:created xsi:type="dcterms:W3CDTF">2020-07-22T16:32:13Z</dcterms:created>
  <dcterms:modified xsi:type="dcterms:W3CDTF">2020-07-22T17:10:41Z</dcterms:modified>
</cp:coreProperties>
</file>