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</a:t>
            </a:r>
            <a:r>
              <a:rPr lang="fr-FR" dirty="0" smtClean="0"/>
              <a:t>6 </a:t>
            </a:r>
            <a:r>
              <a:rPr lang="fr-FR" dirty="0"/>
              <a:t>• Le temps et les roches</a:t>
            </a:r>
          </a:p>
        </p:txBody>
      </p:sp>
      <p:sp>
        <p:nvSpPr>
          <p:cNvPr id="103" name="ZoneTexte 102"/>
          <p:cNvSpPr txBox="1"/>
          <p:nvPr/>
        </p:nvSpPr>
        <p:spPr>
          <a:xfrm>
            <a:off x="4298374" y="2876023"/>
            <a:ext cx="133711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Le temps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et les roches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5963631" y="2423690"/>
            <a:ext cx="111302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Chronologie relative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>
            <a:off x="3970227" y="2618845"/>
            <a:ext cx="328146" cy="275889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>
            <a:endCxn id="104" idx="1"/>
          </p:cNvCxnSpPr>
          <p:nvPr/>
        </p:nvCxnSpPr>
        <p:spPr>
          <a:xfrm flipV="1">
            <a:off x="5635486" y="2700481"/>
            <a:ext cx="328145" cy="27589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/>
          <p:cNvCxnSpPr/>
          <p:nvPr/>
        </p:nvCxnSpPr>
        <p:spPr>
          <a:xfrm flipV="1">
            <a:off x="7076660" y="270048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5963632" y="3255867"/>
            <a:ext cx="1113028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Datation absolue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09" name="Connecteur droit 108"/>
          <p:cNvCxnSpPr>
            <a:endCxn id="108" idx="1"/>
          </p:cNvCxnSpPr>
          <p:nvPr/>
        </p:nvCxnSpPr>
        <p:spPr>
          <a:xfrm>
            <a:off x="5635486" y="3254062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>
          <a:xfrm flipV="1">
            <a:off x="7076659" y="353265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2519267" y="2228083"/>
            <a:ext cx="1450961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Construction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de l’échelle stratigraphique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12" name="Connecteur droit 111"/>
          <p:cNvCxnSpPr/>
          <p:nvPr/>
        </p:nvCxnSpPr>
        <p:spPr>
          <a:xfrm flipV="1">
            <a:off x="2045200" y="261884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ZoneTexte 112"/>
          <p:cNvSpPr txBox="1"/>
          <p:nvPr/>
        </p:nvSpPr>
        <p:spPr>
          <a:xfrm>
            <a:off x="2528946" y="3301268"/>
            <a:ext cx="1425699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Reconstitution d’histoires géologiques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14" name="Connecteur droit 113"/>
          <p:cNvCxnSpPr/>
          <p:nvPr/>
        </p:nvCxnSpPr>
        <p:spPr>
          <a:xfrm flipV="1">
            <a:off x="2045200" y="369203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964323" y="3413436"/>
            <a:ext cx="324372" cy="278594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27</Words>
  <Application>Microsoft Office PowerPoint</Application>
  <PresentationFormat>Format A4 (210 x 297 mm)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15</cp:revision>
  <dcterms:created xsi:type="dcterms:W3CDTF">2020-07-22T16:32:13Z</dcterms:created>
  <dcterms:modified xsi:type="dcterms:W3CDTF">2020-07-22T17:18:19Z</dcterms:modified>
</cp:coreProperties>
</file>