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1/Chapitre </a:t>
            </a:r>
            <a:r>
              <a:rPr lang="fr-FR" dirty="0" smtClean="0"/>
              <a:t>7 </a:t>
            </a:r>
            <a:r>
              <a:rPr lang="fr-FR" dirty="0" smtClean="0"/>
              <a:t>• </a:t>
            </a:r>
            <a:r>
              <a:rPr lang="fr-FR" dirty="0"/>
              <a:t>Les traces du passé mouvementé de la Terre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115618" y="2876023"/>
            <a:ext cx="133711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Lithosphère continentale</a:t>
            </a:r>
            <a:endParaRPr lang="fr-FR" sz="14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4452730" y="2602667"/>
            <a:ext cx="328146" cy="275888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4452730" y="3424570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4780876" y="2356638"/>
            <a:ext cx="1883726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ophiolites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1" name="Connecteur droit 40"/>
          <p:cNvCxnSpPr/>
          <p:nvPr/>
        </p:nvCxnSpPr>
        <p:spPr>
          <a:xfrm flipV="1">
            <a:off x="6658699" y="2519455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4780876" y="3614021"/>
            <a:ext cx="1868143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c</a:t>
            </a:r>
            <a:r>
              <a:rPr lang="fr-FR" sz="1400" dirty="0" smtClean="0">
                <a:ea typeface="Verdana" panose="020B0604030504040204" pitchFamily="34" charset="0"/>
              </a:rPr>
              <a:t>eintures orogéniques d’âges variés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 flipV="1">
            <a:off x="6658698" y="389081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4780876" y="2873269"/>
            <a:ext cx="1868143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m</a:t>
            </a:r>
            <a:r>
              <a:rPr lang="fr-FR" sz="1400" dirty="0" smtClean="0">
                <a:ea typeface="Verdana" panose="020B0604030504040204" pitchFamily="34" charset="0"/>
              </a:rPr>
              <a:t>arques d’une distension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50" name="Connecteur droit 49"/>
          <p:cNvCxnSpPr>
            <a:stCxn id="48" idx="1"/>
            <a:endCxn id="9" idx="3"/>
          </p:cNvCxnSpPr>
          <p:nvPr/>
        </p:nvCxnSpPr>
        <p:spPr>
          <a:xfrm flipH="1">
            <a:off x="4452730" y="3150060"/>
            <a:ext cx="328146" cy="2754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6658699" y="3150059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22</Words>
  <Application>Microsoft Office PowerPoint</Application>
  <PresentationFormat>Format A4 (210 x 297 mm)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8</cp:revision>
  <dcterms:created xsi:type="dcterms:W3CDTF">2020-07-22T16:32:13Z</dcterms:created>
  <dcterms:modified xsi:type="dcterms:W3CDTF">2020-07-22T17:24:15Z</dcterms:modified>
</cp:coreProperties>
</file>