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 smtClean="0"/>
              <a:t>Thème </a:t>
            </a:r>
            <a:r>
              <a:rPr lang="fr-FR" dirty="0" smtClean="0"/>
              <a:t>2/Chapitre 9 </a:t>
            </a:r>
            <a:r>
              <a:rPr lang="fr-FR" dirty="0" smtClean="0"/>
              <a:t>• </a:t>
            </a:r>
            <a:r>
              <a:rPr lang="fr-FR" dirty="0"/>
              <a:t>La plante, productrice de matière organique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298374" y="2135886"/>
            <a:ext cx="1337112" cy="78152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A34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>
                <a:ea typeface="Verdana" panose="020B0604030504040204" pitchFamily="34" charset="0"/>
              </a:rPr>
              <a:t>Production</a:t>
            </a:r>
          </a:p>
          <a:p>
            <a:pPr algn="ctr"/>
            <a:r>
              <a:rPr lang="fr-FR" sz="1400" dirty="0">
                <a:ea typeface="Verdana" panose="020B0604030504040204" pitchFamily="34" charset="0"/>
              </a:rPr>
              <a:t>de matière</a:t>
            </a:r>
          </a:p>
          <a:p>
            <a:pPr algn="ctr"/>
            <a:r>
              <a:rPr lang="fr-FR" sz="1400" dirty="0">
                <a:ea typeface="Verdana" panose="020B0604030504040204" pitchFamily="34" charset="0"/>
              </a:rPr>
              <a:t>organique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963632" y="1797525"/>
            <a:ext cx="976892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Besoin d’énergie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13" name="Connecteur droit 12"/>
          <p:cNvCxnSpPr>
            <a:endCxn id="10" idx="1"/>
          </p:cNvCxnSpPr>
          <p:nvPr/>
        </p:nvCxnSpPr>
        <p:spPr>
          <a:xfrm flipV="1">
            <a:off x="5635486" y="2074316"/>
            <a:ext cx="328146" cy="27588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H="1" flipV="1">
            <a:off x="4629000" y="3911676"/>
            <a:ext cx="1" cy="442503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5963632" y="2629702"/>
            <a:ext cx="976892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Réaction chimique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33" name="Connecteur droit 32"/>
          <p:cNvCxnSpPr>
            <a:endCxn id="31" idx="1"/>
          </p:cNvCxnSpPr>
          <p:nvPr/>
        </p:nvCxnSpPr>
        <p:spPr>
          <a:xfrm>
            <a:off x="5635486" y="2627897"/>
            <a:ext cx="328146" cy="27859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2983397" y="1942294"/>
            <a:ext cx="976892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Transport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20" name="Connecteur droit 19"/>
          <p:cNvCxnSpPr/>
          <p:nvPr/>
        </p:nvCxnSpPr>
        <p:spPr>
          <a:xfrm flipH="1" flipV="1">
            <a:off x="3966454" y="2106918"/>
            <a:ext cx="328146" cy="27588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flipV="1">
            <a:off x="2509331" y="1942294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2983397" y="2774471"/>
            <a:ext cx="976892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Utilisation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24" name="Connecteur droit 23"/>
          <p:cNvCxnSpPr/>
          <p:nvPr/>
        </p:nvCxnSpPr>
        <p:spPr>
          <a:xfrm flipH="1">
            <a:off x="3966454" y="2660499"/>
            <a:ext cx="328146" cy="27859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V="1">
            <a:off x="2512413" y="3082282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V="1">
            <a:off x="2503165" y="2244862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V="1">
            <a:off x="2515495" y="2774470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V="1">
            <a:off x="6931276" y="1919507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V="1">
            <a:off x="6934358" y="3059495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flipV="1">
            <a:off x="6925110" y="2222075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 flipV="1">
            <a:off x="6937440" y="2751683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>
            <a:stCxn id="9" idx="2"/>
            <a:endCxn id="35" idx="0"/>
          </p:cNvCxnSpPr>
          <p:nvPr/>
        </p:nvCxnSpPr>
        <p:spPr>
          <a:xfrm>
            <a:off x="4966930" y="2917412"/>
            <a:ext cx="0" cy="44068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/>
          <p:cNvSpPr txBox="1"/>
          <p:nvPr/>
        </p:nvSpPr>
        <p:spPr>
          <a:xfrm>
            <a:off x="4424909" y="3358095"/>
            <a:ext cx="1084041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Molécules organiques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37" name="Connecteur droit 36"/>
          <p:cNvCxnSpPr/>
          <p:nvPr/>
        </p:nvCxnSpPr>
        <p:spPr>
          <a:xfrm flipH="1" flipV="1">
            <a:off x="5308174" y="3909856"/>
            <a:ext cx="1" cy="442503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23</Words>
  <Application>Microsoft Office PowerPoint</Application>
  <PresentationFormat>Format A4 (210 x 297 mm)</PresentationFormat>
  <Paragraphs>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9</cp:revision>
  <dcterms:created xsi:type="dcterms:W3CDTF">2020-07-22T16:32:13Z</dcterms:created>
  <dcterms:modified xsi:type="dcterms:W3CDTF">2020-07-22T17:45:25Z</dcterms:modified>
</cp:coreProperties>
</file>