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 smtClean="0"/>
              <a:t>Thème </a:t>
            </a:r>
            <a:r>
              <a:rPr lang="fr-FR" dirty="0" smtClean="0"/>
              <a:t>2/Chapitre 10 </a:t>
            </a:r>
            <a:r>
              <a:rPr lang="fr-FR" dirty="0" smtClean="0"/>
              <a:t>• </a:t>
            </a:r>
            <a:r>
              <a:rPr lang="fr-FR" dirty="0" smtClean="0"/>
              <a:t>Reproduction </a:t>
            </a:r>
            <a:r>
              <a:rPr lang="fr-FR" dirty="0"/>
              <a:t>de la plante entre vie fixée et mobilité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298374" y="2363831"/>
            <a:ext cx="1337112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A34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Reproduction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/>
          <p:nvPr/>
        </p:nvCxnSpPr>
        <p:spPr>
          <a:xfrm>
            <a:off x="5635486" y="2627897"/>
            <a:ext cx="328146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2625568" y="2660499"/>
            <a:ext cx="1334721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Reproduction asexuée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24" name="Connecteur droit 23"/>
          <p:cNvCxnSpPr/>
          <p:nvPr/>
        </p:nvCxnSpPr>
        <p:spPr>
          <a:xfrm flipH="1">
            <a:off x="3966454" y="2660499"/>
            <a:ext cx="328146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5963632" y="2660499"/>
            <a:ext cx="1334721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Reproduction sexuée</a:t>
            </a:r>
            <a:endParaRPr lang="fr-FR" sz="1400" dirty="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18</Words>
  <Application>Microsoft Office PowerPoint</Application>
  <PresentationFormat>Format A4 (210 x 297 mm)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11</cp:revision>
  <dcterms:created xsi:type="dcterms:W3CDTF">2020-07-22T16:32:13Z</dcterms:created>
  <dcterms:modified xsi:type="dcterms:W3CDTF">2020-07-22T17:47:13Z</dcterms:modified>
</cp:coreProperties>
</file>