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A347"/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64" autoAdjust="0"/>
    <p:restoredTop sz="94660"/>
  </p:normalViewPr>
  <p:slideViewPr>
    <p:cSldViewPr snapToGrid="0">
      <p:cViewPr varScale="1">
        <p:scale>
          <a:sx n="96" d="100"/>
          <a:sy n="96" d="100"/>
        </p:scale>
        <p:origin x="108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94C75F-8694-4058-A9CE-56F24A4F9855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92EB36-5527-4185-9AD1-4359E67287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8911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5619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6652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8580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42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830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8386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8258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8060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0975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3896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596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3321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1" y="6530009"/>
            <a:ext cx="9906000" cy="327990"/>
          </a:xfrm>
        </p:spPr>
        <p:txBody>
          <a:bodyPr lIns="90000" rIns="270000" bIns="108000"/>
          <a:lstStyle/>
          <a:p>
            <a:pPr algn="r"/>
            <a:r>
              <a:rPr lang="fr-FR" dirty="0"/>
              <a:t>Thème </a:t>
            </a:r>
            <a:r>
              <a:rPr lang="fr-FR" dirty="0"/>
              <a:t>2</a:t>
            </a:r>
            <a:r>
              <a:rPr lang="fr-FR" dirty="0" smtClean="0"/>
              <a:t>/Chapitre </a:t>
            </a:r>
            <a:r>
              <a:rPr lang="fr-FR" dirty="0" smtClean="0"/>
              <a:t>11</a:t>
            </a:r>
            <a:r>
              <a:rPr lang="fr-FR" dirty="0" smtClean="0"/>
              <a:t> </a:t>
            </a:r>
            <a:r>
              <a:rPr lang="fr-FR" dirty="0"/>
              <a:t>• </a:t>
            </a:r>
            <a:r>
              <a:rPr lang="fr-FR" dirty="0"/>
              <a:t>La domestication des plantes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4721087" y="2030766"/>
            <a:ext cx="1773425" cy="325636"/>
          </a:xfrm>
          <a:prstGeom prst="roundRect">
            <a:avLst>
              <a:gd name="adj" fmla="val 9487"/>
            </a:avLst>
          </a:prstGeom>
          <a:noFill/>
          <a:ln w="19050">
            <a:solidFill>
              <a:srgbClr val="FF00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dirty="0" smtClean="0">
                <a:ea typeface="Verdana" panose="020B0604030504040204" pitchFamily="34" charset="0"/>
              </a:rPr>
              <a:t>Sélection artificielle</a:t>
            </a:r>
            <a:endParaRPr lang="fr-FR" sz="1400" dirty="0">
              <a:ea typeface="Verdana" panose="020B0604030504040204" pitchFamily="34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4009007" y="2724151"/>
            <a:ext cx="1424159" cy="781526"/>
          </a:xfrm>
          <a:prstGeom prst="roundRect">
            <a:avLst>
              <a:gd name="adj" fmla="val 9487"/>
            </a:avLst>
          </a:prstGeom>
          <a:noFill/>
          <a:ln w="19050">
            <a:solidFill>
              <a:srgbClr val="FF00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dirty="0">
                <a:ea typeface="Verdana" panose="020B0604030504040204" pitchFamily="34" charset="0"/>
              </a:rPr>
              <a:t>Perte </a:t>
            </a:r>
            <a:r>
              <a:rPr lang="fr-FR" sz="1400" dirty="0" smtClean="0">
                <a:ea typeface="Verdana" panose="020B0604030504040204" pitchFamily="34" charset="0"/>
              </a:rPr>
              <a:t>de biodiversité allélique</a:t>
            </a:r>
            <a:endParaRPr lang="fr-FR" sz="1400" dirty="0">
              <a:ea typeface="Verdana" panose="020B0604030504040204" pitchFamily="34" charset="0"/>
            </a:endParaRPr>
          </a:p>
        </p:txBody>
      </p:sp>
      <p:sp>
        <p:nvSpPr>
          <p:cNvPr id="31" name="ZoneTexte 30"/>
          <p:cNvSpPr txBox="1"/>
          <p:nvPr/>
        </p:nvSpPr>
        <p:spPr>
          <a:xfrm>
            <a:off x="5671404" y="2724150"/>
            <a:ext cx="1646215" cy="781526"/>
          </a:xfrm>
          <a:prstGeom prst="roundRect">
            <a:avLst>
              <a:gd name="adj" fmla="val 9487"/>
            </a:avLst>
          </a:prstGeom>
          <a:noFill/>
          <a:ln w="19050">
            <a:solidFill>
              <a:srgbClr val="FF00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dirty="0" smtClean="0">
                <a:ea typeface="Verdana" panose="020B0604030504040204" pitchFamily="34" charset="0"/>
              </a:rPr>
              <a:t>Enjeux alimentaires et environnementaux</a:t>
            </a:r>
            <a:endParaRPr lang="fr-FR" sz="1400" dirty="0" smtClean="0">
              <a:ea typeface="Verdana" panose="020B0604030504040204" pitchFamily="34" charset="0"/>
            </a:endParaRPr>
          </a:p>
        </p:txBody>
      </p:sp>
      <p:cxnSp>
        <p:nvCxnSpPr>
          <p:cNvPr id="33" name="Connecteur droit 32"/>
          <p:cNvCxnSpPr/>
          <p:nvPr/>
        </p:nvCxnSpPr>
        <p:spPr>
          <a:xfrm flipH="1">
            <a:off x="4939748" y="2366191"/>
            <a:ext cx="148" cy="357959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ZoneTexte 19"/>
          <p:cNvSpPr txBox="1"/>
          <p:nvPr/>
        </p:nvSpPr>
        <p:spPr>
          <a:xfrm>
            <a:off x="3031433" y="1916794"/>
            <a:ext cx="1321904" cy="553581"/>
          </a:xfrm>
          <a:prstGeom prst="roundRect">
            <a:avLst>
              <a:gd name="adj" fmla="val 9487"/>
            </a:avLst>
          </a:prstGeom>
          <a:noFill/>
          <a:ln w="19050">
            <a:solidFill>
              <a:srgbClr val="FF00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b="1" dirty="0" smtClean="0">
                <a:solidFill>
                  <a:srgbClr val="FF0000"/>
                </a:solidFill>
                <a:ea typeface="Verdana" panose="020B0604030504040204" pitchFamily="34" charset="0"/>
              </a:rPr>
              <a:t>Les plantes domestiquées</a:t>
            </a:r>
            <a:endParaRPr lang="fr-FR" sz="1400" b="1" dirty="0">
              <a:solidFill>
                <a:srgbClr val="FF0000"/>
              </a:solidFill>
              <a:ea typeface="Verdana" panose="020B0604030504040204" pitchFamily="34" charset="0"/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2170268" y="2724151"/>
            <a:ext cx="1424159" cy="781526"/>
          </a:xfrm>
          <a:prstGeom prst="roundRect">
            <a:avLst>
              <a:gd name="adj" fmla="val 9487"/>
            </a:avLst>
          </a:prstGeom>
          <a:noFill/>
          <a:ln w="19050">
            <a:solidFill>
              <a:srgbClr val="FF00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dirty="0" smtClean="0">
                <a:ea typeface="Verdana" panose="020B0604030504040204" pitchFamily="34" charset="0"/>
              </a:rPr>
              <a:t>Coévolution avec l’espèce humaine</a:t>
            </a:r>
            <a:endParaRPr lang="fr-FR" sz="1400" dirty="0">
              <a:ea typeface="Verdana" panose="020B0604030504040204" pitchFamily="34" charset="0"/>
            </a:endParaRPr>
          </a:p>
        </p:txBody>
      </p:sp>
      <p:cxnSp>
        <p:nvCxnSpPr>
          <p:cNvPr id="27" name="Connecteur droit 26"/>
          <p:cNvCxnSpPr/>
          <p:nvPr/>
        </p:nvCxnSpPr>
        <p:spPr>
          <a:xfrm flipH="1">
            <a:off x="6274455" y="2366191"/>
            <a:ext cx="148" cy="357959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27"/>
          <p:cNvCxnSpPr/>
          <p:nvPr/>
        </p:nvCxnSpPr>
        <p:spPr>
          <a:xfrm>
            <a:off x="3331339" y="2470375"/>
            <a:ext cx="4934" cy="253775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31"/>
          <p:cNvCxnSpPr>
            <a:stCxn id="20" idx="3"/>
            <a:endCxn id="9" idx="1"/>
          </p:cNvCxnSpPr>
          <p:nvPr/>
        </p:nvCxnSpPr>
        <p:spPr>
          <a:xfrm flipV="1">
            <a:off x="4353337" y="2193584"/>
            <a:ext cx="367750" cy="1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949816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44</TotalTime>
  <Words>25</Words>
  <Application>Microsoft Office PowerPoint</Application>
  <PresentationFormat>Format A4 (210 x 297 mm)</PresentationFormat>
  <Paragraphs>6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Thème Office</vt:lpstr>
      <vt:lpstr>Présentation PowerPoint</vt:lpstr>
    </vt:vector>
  </TitlesOfParts>
  <Company>EDITIS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Bukowski.Sylvia</dc:creator>
  <cp:lastModifiedBy>Bukowski.Sylvia</cp:lastModifiedBy>
  <cp:revision>11</cp:revision>
  <dcterms:created xsi:type="dcterms:W3CDTF">2020-07-22T16:32:13Z</dcterms:created>
  <dcterms:modified xsi:type="dcterms:W3CDTF">2020-07-22T17:54:24Z</dcterms:modified>
</cp:coreProperties>
</file>