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08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22/07/2020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</a:t>
            </a:r>
            <a:r>
              <a:rPr lang="fr-FR" dirty="0"/>
              <a:t>2</a:t>
            </a:r>
            <a:r>
              <a:rPr lang="fr-FR" dirty="0" smtClean="0"/>
              <a:t>/Chapitre </a:t>
            </a:r>
            <a:r>
              <a:rPr lang="fr-FR" dirty="0" smtClean="0"/>
              <a:t>12</a:t>
            </a:r>
            <a:r>
              <a:rPr lang="fr-FR" dirty="0" smtClean="0"/>
              <a:t> </a:t>
            </a:r>
            <a:r>
              <a:rPr lang="fr-FR" dirty="0"/>
              <a:t>• </a:t>
            </a:r>
            <a:r>
              <a:rPr lang="fr-FR" dirty="0"/>
              <a:t>Reconstituer et comprendre les variations climatiques passées</a:t>
            </a:r>
            <a:endParaRPr lang="fr-FR" dirty="0"/>
          </a:p>
        </p:txBody>
      </p:sp>
      <p:sp>
        <p:nvSpPr>
          <p:cNvPr id="10" name="ZoneTexte 9"/>
          <p:cNvSpPr txBox="1"/>
          <p:nvPr/>
        </p:nvSpPr>
        <p:spPr>
          <a:xfrm>
            <a:off x="4237607" y="2603422"/>
            <a:ext cx="1424159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n</a:t>
            </a:r>
            <a:r>
              <a:rPr lang="fr-FR" sz="1400" dirty="0" smtClean="0">
                <a:ea typeface="Verdana" panose="020B0604030504040204" pitchFamily="34" charset="0"/>
              </a:rPr>
              <a:t>ombreuses</a:t>
            </a:r>
            <a:br>
              <a:rPr lang="fr-FR" sz="1400" dirty="0" smtClean="0">
                <a:ea typeface="Verdana" panose="020B0604030504040204" pitchFamily="34" charset="0"/>
              </a:rPr>
            </a:br>
            <a:r>
              <a:rPr lang="fr-FR" sz="1400" dirty="0" smtClean="0">
                <a:ea typeface="Verdana" panose="020B0604030504040204" pitchFamily="34" charset="0"/>
              </a:rPr>
              <a:t>variations</a:t>
            </a:r>
            <a:endParaRPr lang="fr-FR" sz="1400" dirty="0">
              <a:ea typeface="Verdana" panose="020B0604030504040204" pitchFamily="34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6033725" y="2152322"/>
            <a:ext cx="1924654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ea typeface="Verdana" panose="020B0604030504040204" pitchFamily="34" charset="0"/>
              </a:rPr>
              <a:t>depuis </a:t>
            </a:r>
            <a:r>
              <a:rPr lang="fr-FR" sz="1400" dirty="0" smtClean="0">
                <a:ea typeface="Verdana" panose="020B0604030504040204" pitchFamily="34" charset="0"/>
              </a:rPr>
              <a:t>la révolution industrielle</a:t>
            </a:r>
            <a:r>
              <a:rPr lang="fr-FR" sz="1400" dirty="0">
                <a:ea typeface="Verdana" panose="020B0604030504040204" pitchFamily="34" charset="0"/>
              </a:rPr>
              <a:t> </a:t>
            </a:r>
            <a:r>
              <a:rPr lang="fr-FR" sz="1400" dirty="0" smtClean="0">
                <a:ea typeface="Verdana" panose="020B0604030504040204" pitchFamily="34" charset="0"/>
              </a:rPr>
              <a:t>(-</a:t>
            </a:r>
            <a:r>
              <a:rPr lang="fr-FR" sz="1400" dirty="0">
                <a:ea typeface="Verdana" panose="020B0604030504040204" pitchFamily="34" charset="0"/>
              </a:rPr>
              <a:t>155 ans)</a:t>
            </a:r>
            <a:endParaRPr lang="fr-FR" sz="1400" dirty="0" smtClean="0">
              <a:ea typeface="Verdana" panose="020B0604030504040204" pitchFamily="34" charset="0"/>
            </a:endParaRPr>
          </a:p>
        </p:txBody>
      </p:sp>
      <p:cxnSp>
        <p:nvCxnSpPr>
          <p:cNvPr id="33" name="Connecteur droit 32"/>
          <p:cNvCxnSpPr>
            <a:stCxn id="20" idx="2"/>
            <a:endCxn id="10" idx="0"/>
          </p:cNvCxnSpPr>
          <p:nvPr/>
        </p:nvCxnSpPr>
        <p:spPr>
          <a:xfrm>
            <a:off x="4948254" y="2245463"/>
            <a:ext cx="1433" cy="357959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/>
          <p:nvPr/>
        </p:nvSpPr>
        <p:spPr>
          <a:xfrm>
            <a:off x="4287302" y="1691882"/>
            <a:ext cx="1321904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Climats </a:t>
            </a:r>
            <a:br>
              <a:rPr lang="fr-FR" sz="1400" b="1" dirty="0" smtClean="0">
                <a:solidFill>
                  <a:srgbClr val="FF0000"/>
                </a:solidFill>
                <a:ea typeface="Verdana" panose="020B0604030504040204" pitchFamily="34" charset="0"/>
              </a:rPr>
            </a:br>
            <a:r>
              <a:rPr lang="fr-FR" sz="1400" b="1" dirty="0" smtClean="0">
                <a:solidFill>
                  <a:srgbClr val="FF0000"/>
                </a:solidFill>
                <a:ea typeface="Verdana" panose="020B0604030504040204" pitchFamily="34" charset="0"/>
              </a:rPr>
              <a:t>de la Terre</a:t>
            </a:r>
            <a:endParaRPr lang="fr-FR" sz="1400" b="1" dirty="0">
              <a:solidFill>
                <a:srgbClr val="FF0000"/>
              </a:solidFill>
              <a:ea typeface="Verdana" panose="020B060403050404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2186608" y="2152322"/>
            <a:ext cx="1676175" cy="553581"/>
          </a:xfrm>
          <a:prstGeom prst="roundRect">
            <a:avLst>
              <a:gd name="adj" fmla="val 9487"/>
            </a:avLst>
          </a:prstGeom>
          <a:noFill/>
          <a:ln w="19050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 smtClean="0">
                <a:ea typeface="Verdana" panose="020B0604030504040204" pitchFamily="34" charset="0"/>
              </a:rPr>
              <a:t>reconstitués à </a:t>
            </a:r>
            <a:r>
              <a:rPr lang="fr-FR" sz="1400" dirty="0">
                <a:ea typeface="Verdana" panose="020B0604030504040204" pitchFamily="34" charset="0"/>
              </a:rPr>
              <a:t>l’aide </a:t>
            </a:r>
            <a:r>
              <a:rPr lang="fr-FR" sz="1400" dirty="0" smtClean="0">
                <a:ea typeface="Verdana" panose="020B0604030504040204" pitchFamily="34" charset="0"/>
              </a:rPr>
              <a:t>d’outils variés</a:t>
            </a:r>
            <a:endParaRPr lang="fr-FR" sz="1400" dirty="0">
              <a:ea typeface="Verdana" panose="020B0604030504040204" pitchFamily="34" charset="0"/>
            </a:endParaRPr>
          </a:p>
        </p:txBody>
      </p:sp>
      <p:cxnSp>
        <p:nvCxnSpPr>
          <p:cNvPr id="27" name="Connecteur droit 26"/>
          <p:cNvCxnSpPr>
            <a:stCxn id="10" idx="3"/>
            <a:endCxn id="31" idx="1"/>
          </p:cNvCxnSpPr>
          <p:nvPr/>
        </p:nvCxnSpPr>
        <p:spPr>
          <a:xfrm flipV="1">
            <a:off x="5661766" y="2429113"/>
            <a:ext cx="371959" cy="45110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eur droit 27"/>
          <p:cNvCxnSpPr>
            <a:endCxn id="21" idx="3"/>
          </p:cNvCxnSpPr>
          <p:nvPr/>
        </p:nvCxnSpPr>
        <p:spPr>
          <a:xfrm flipH="1">
            <a:off x="3862783" y="2194223"/>
            <a:ext cx="424519" cy="234890"/>
          </a:xfrm>
          <a:prstGeom prst="line">
            <a:avLst/>
          </a:prstGeom>
          <a:ln w="19050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>
            <a:stCxn id="21" idx="2"/>
          </p:cNvCxnSpPr>
          <p:nvPr/>
        </p:nvCxnSpPr>
        <p:spPr>
          <a:xfrm flipH="1">
            <a:off x="3024695" y="2705903"/>
            <a:ext cx="1" cy="45110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47"/>
          <p:cNvCxnSpPr/>
          <p:nvPr/>
        </p:nvCxnSpPr>
        <p:spPr>
          <a:xfrm flipH="1">
            <a:off x="6995375" y="2705903"/>
            <a:ext cx="1" cy="45110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48"/>
          <p:cNvCxnSpPr/>
          <p:nvPr/>
        </p:nvCxnSpPr>
        <p:spPr>
          <a:xfrm flipH="1">
            <a:off x="4948254" y="3185742"/>
            <a:ext cx="1" cy="451100"/>
          </a:xfrm>
          <a:prstGeom prst="line">
            <a:avLst/>
          </a:prstGeom>
          <a:ln w="254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32</Words>
  <Application>Microsoft Office PowerPoint</Application>
  <PresentationFormat>Format A4 (210 x 297 mm)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13</cp:revision>
  <dcterms:created xsi:type="dcterms:W3CDTF">2020-07-22T16:32:13Z</dcterms:created>
  <dcterms:modified xsi:type="dcterms:W3CDTF">2020-07-22T18:01:31Z</dcterms:modified>
</cp:coreProperties>
</file>