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CC8"/>
    <a:srgbClr val="DAF9C3"/>
    <a:srgbClr val="FEEAD4"/>
    <a:srgbClr val="FCEFD6"/>
    <a:srgbClr val="009900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ZoneTexte 33"/>
          <p:cNvSpPr txBox="1"/>
          <p:nvPr/>
        </p:nvSpPr>
        <p:spPr>
          <a:xfrm>
            <a:off x="5136952" y="1824256"/>
            <a:ext cx="1681292" cy="2196000"/>
          </a:xfrm>
          <a:prstGeom prst="roundRect">
            <a:avLst>
              <a:gd name="adj" fmla="val 4723"/>
            </a:avLst>
          </a:prstGeom>
          <a:solidFill>
            <a:srgbClr val="E8FCC8"/>
          </a:solidFill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220278" y="1824256"/>
            <a:ext cx="1341859" cy="2196000"/>
          </a:xfrm>
          <a:prstGeom prst="roundRect">
            <a:avLst>
              <a:gd name="adj" fmla="val 4723"/>
            </a:avLst>
          </a:prstGeom>
          <a:solidFill>
            <a:srgbClr val="FEEAD4"/>
          </a:solidFill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</a:t>
            </a:r>
            <a:r>
              <a:rPr lang="fr-FR" dirty="0" smtClean="0"/>
              <a:t>2/Chapitre 13 </a:t>
            </a:r>
            <a:r>
              <a:rPr lang="fr-FR" dirty="0" smtClean="0"/>
              <a:t>• </a:t>
            </a:r>
            <a:r>
              <a:rPr lang="fr-FR" dirty="0"/>
              <a:t>Comprendre les conséquences du réchauffement climatique et les possibilités d’actions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220278" y="1824256"/>
            <a:ext cx="1341859" cy="553581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Risque climatique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307648" y="2026793"/>
            <a:ext cx="1321751" cy="78152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0099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Atténuation</a:t>
            </a:r>
          </a:p>
          <a:p>
            <a:pPr algn="ctr"/>
            <a:endParaRPr lang="fr-FR" sz="1400" dirty="0" smtClean="0">
              <a:ea typeface="Verdana" panose="020B0604030504040204" pitchFamily="34" charset="0"/>
            </a:endParaRPr>
          </a:p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9" idx="3"/>
            <a:endCxn id="10" idx="1"/>
          </p:cNvCxnSpPr>
          <p:nvPr/>
        </p:nvCxnSpPr>
        <p:spPr>
          <a:xfrm>
            <a:off x="4562137" y="2101047"/>
            <a:ext cx="745511" cy="31650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307649" y="3017464"/>
            <a:ext cx="1321750" cy="32563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0099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Adaptation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3"/>
            <a:endCxn id="31" idx="1"/>
          </p:cNvCxnSpPr>
          <p:nvPr/>
        </p:nvCxnSpPr>
        <p:spPr>
          <a:xfrm>
            <a:off x="4562137" y="2101047"/>
            <a:ext cx="745512" cy="107923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3420718" y="2456028"/>
            <a:ext cx="976892" cy="32563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1" name="Connecteur droit 40"/>
          <p:cNvCxnSpPr/>
          <p:nvPr/>
        </p:nvCxnSpPr>
        <p:spPr>
          <a:xfrm flipV="1">
            <a:off x="2946650" y="2618845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3405135" y="3529213"/>
            <a:ext cx="976892" cy="32563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 flipV="1">
            <a:off x="2931066" y="369203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3405135" y="2987241"/>
            <a:ext cx="976892" cy="32563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49" name="Connecteur droit 48"/>
          <p:cNvCxnSpPr/>
          <p:nvPr/>
        </p:nvCxnSpPr>
        <p:spPr>
          <a:xfrm flipV="1">
            <a:off x="2931067" y="3150059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471720" y="2401274"/>
            <a:ext cx="993606" cy="32563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429439" y="3552245"/>
            <a:ext cx="1078167" cy="325636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0099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18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9</cp:revision>
  <dcterms:created xsi:type="dcterms:W3CDTF">2020-07-22T16:32:13Z</dcterms:created>
  <dcterms:modified xsi:type="dcterms:W3CDTF">2020-07-22T21:16:24Z</dcterms:modified>
</cp:coreProperties>
</file>