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</a:t>
            </a:r>
            <a:r>
              <a:rPr lang="fr-FR" dirty="0" smtClean="0"/>
              <a:t>3/Chapitre 14 </a:t>
            </a:r>
            <a:r>
              <a:rPr lang="fr-FR" dirty="0"/>
              <a:t>• Les </a:t>
            </a:r>
            <a:r>
              <a:rPr lang="fr-FR" dirty="0" smtClean="0"/>
              <a:t>réflexes</a:t>
            </a:r>
            <a:endParaRPr lang="fr-FR" dirty="0"/>
          </a:p>
        </p:txBody>
      </p:sp>
      <p:sp>
        <p:nvSpPr>
          <p:cNvPr id="78" name="ZoneTexte 77"/>
          <p:cNvSpPr txBox="1"/>
          <p:nvPr/>
        </p:nvSpPr>
        <p:spPr>
          <a:xfrm>
            <a:off x="2166730" y="2900543"/>
            <a:ext cx="1321897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Les réflexes</a:t>
            </a:r>
            <a:endParaRPr lang="fr-FR" sz="1400" b="1" dirty="0">
              <a:ea typeface="Verdana" panose="020B0604030504040204" pitchFamily="34" charset="0"/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3816775" y="2334239"/>
            <a:ext cx="1232303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Circuit cellulaire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80" name="Connecteur droit 79"/>
          <p:cNvCxnSpPr/>
          <p:nvPr/>
        </p:nvCxnSpPr>
        <p:spPr>
          <a:xfrm flipV="1">
            <a:off x="3488628" y="2611029"/>
            <a:ext cx="328146" cy="27589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 flipV="1">
            <a:off x="5049078" y="2611028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3816775" y="3166415"/>
            <a:ext cx="1977738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Propagation et codage du message nerveux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83" name="Connecteur droit 82"/>
          <p:cNvCxnSpPr/>
          <p:nvPr/>
        </p:nvCxnSpPr>
        <p:spPr>
          <a:xfrm>
            <a:off x="3488628" y="3164610"/>
            <a:ext cx="328146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 flipV="1">
            <a:off x="5794513" y="3443204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16</Words>
  <Application>Microsoft Office PowerPoint</Application>
  <PresentationFormat>Format A4 (210 x 297 mm)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16</cp:revision>
  <dcterms:created xsi:type="dcterms:W3CDTF">2020-07-22T16:32:13Z</dcterms:created>
  <dcterms:modified xsi:type="dcterms:W3CDTF">2020-07-22T21:19:09Z</dcterms:modified>
</cp:coreProperties>
</file>