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A347"/>
    <a:srgbClr val="CC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464" autoAdjust="0"/>
    <p:restoredTop sz="94660"/>
  </p:normalViewPr>
  <p:slideViewPr>
    <p:cSldViewPr snapToGrid="0">
      <p:cViewPr varScale="1">
        <p:scale>
          <a:sx n="96" d="100"/>
          <a:sy n="96" d="100"/>
        </p:scale>
        <p:origin x="108" y="2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94C75F-8694-4058-A9CE-56F24A4F9855}" type="datetimeFigureOut">
              <a:rPr lang="fr-FR" smtClean="0"/>
              <a:t>22/07/2020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92EB36-5527-4185-9AD1-4359E672872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489113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22/07/2020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656196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22/07/2020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366520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22/07/2020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185801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22/07/2020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9421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22/07/2020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9830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22/07/2020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283862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22/07/2020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482588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22/07/2020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080603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22/07/2020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109757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22/07/2020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638964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22/07/2020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55964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2E93FD-A4C1-437C-B8DA-7DF043084EF9}" type="datetimeFigureOut">
              <a:rPr lang="fr-FR" smtClean="0"/>
              <a:t>22/07/2020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933219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1" y="6530009"/>
            <a:ext cx="9906000" cy="327990"/>
          </a:xfrm>
        </p:spPr>
        <p:txBody>
          <a:bodyPr lIns="90000" rIns="270000" bIns="108000"/>
          <a:lstStyle/>
          <a:p>
            <a:pPr algn="r"/>
            <a:r>
              <a:rPr lang="fr-FR" dirty="0"/>
              <a:t>Thème 3/Chapitre 15 • Cerveau, </a:t>
            </a:r>
            <a:r>
              <a:rPr lang="fr-FR" dirty="0" smtClean="0"/>
              <a:t>mouvement volontaire </a:t>
            </a:r>
            <a:r>
              <a:rPr lang="fr-FR" dirty="0"/>
              <a:t>et </a:t>
            </a:r>
            <a:r>
              <a:rPr lang="fr-FR" dirty="0" smtClean="0"/>
              <a:t>action de </a:t>
            </a:r>
            <a:r>
              <a:rPr lang="fr-FR" dirty="0"/>
              <a:t>substances exogènes</a:t>
            </a:r>
            <a:endParaRPr lang="fr-FR" dirty="0"/>
          </a:p>
        </p:txBody>
      </p:sp>
      <p:sp>
        <p:nvSpPr>
          <p:cNvPr id="9" name="ZoneTexte 8"/>
          <p:cNvSpPr txBox="1"/>
          <p:nvPr/>
        </p:nvSpPr>
        <p:spPr>
          <a:xfrm>
            <a:off x="3696069" y="1767052"/>
            <a:ext cx="2216432" cy="325636"/>
          </a:xfrm>
          <a:prstGeom prst="roundRect">
            <a:avLst>
              <a:gd name="adj" fmla="val 9487"/>
            </a:avLst>
          </a:prstGeom>
          <a:noFill/>
          <a:ln w="19050">
            <a:solidFill>
              <a:schemeClr val="accent2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fr-FR" sz="1400" b="1" dirty="0" smtClean="0">
                <a:ea typeface="Verdana" panose="020B0604030504040204" pitchFamily="34" charset="0"/>
              </a:rPr>
              <a:t>Mouvement volontaire</a:t>
            </a:r>
            <a:endParaRPr lang="fr-FR" sz="1400" b="1" dirty="0">
              <a:ea typeface="Verdana" panose="020B0604030504040204" pitchFamily="34" charset="0"/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1550504" y="2445853"/>
            <a:ext cx="2955612" cy="553581"/>
          </a:xfrm>
          <a:prstGeom prst="roundRect">
            <a:avLst>
              <a:gd name="adj" fmla="val 9487"/>
            </a:avLst>
          </a:prstGeom>
          <a:noFill/>
          <a:ln w="19050">
            <a:solidFill>
              <a:srgbClr val="FF0000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fr-FR" sz="1400" dirty="0">
                <a:ea typeface="Verdana" panose="020B0604030504040204" pitchFamily="34" charset="0"/>
              </a:rPr>
              <a:t>Commande cérébrale </a:t>
            </a:r>
            <a:r>
              <a:rPr lang="fr-FR" sz="1400" dirty="0" smtClean="0">
                <a:ea typeface="Verdana" panose="020B0604030504040204" pitchFamily="34" charset="0"/>
              </a:rPr>
              <a:t>du mouvement (aires </a:t>
            </a:r>
            <a:r>
              <a:rPr lang="fr-FR" sz="1400" dirty="0">
                <a:ea typeface="Verdana" panose="020B0604030504040204" pitchFamily="34" charset="0"/>
              </a:rPr>
              <a:t>motrices spécialisées)</a:t>
            </a:r>
            <a:endParaRPr lang="fr-FR" sz="1400" dirty="0">
              <a:ea typeface="Verdana" panose="020B0604030504040204" pitchFamily="34" charset="0"/>
            </a:endParaRPr>
          </a:p>
        </p:txBody>
      </p:sp>
      <p:sp>
        <p:nvSpPr>
          <p:cNvPr id="31" name="ZoneTexte 30"/>
          <p:cNvSpPr txBox="1"/>
          <p:nvPr/>
        </p:nvSpPr>
        <p:spPr>
          <a:xfrm>
            <a:off x="5271420" y="2445853"/>
            <a:ext cx="2322075" cy="553581"/>
          </a:xfrm>
          <a:prstGeom prst="roundRect">
            <a:avLst>
              <a:gd name="adj" fmla="val 9487"/>
            </a:avLst>
          </a:prstGeom>
          <a:noFill/>
          <a:ln w="19050">
            <a:solidFill>
              <a:srgbClr val="FF0000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fr-FR" sz="1400" dirty="0">
                <a:ea typeface="Verdana" panose="020B0604030504040204" pitchFamily="34" charset="0"/>
              </a:rPr>
              <a:t>Transmission du message</a:t>
            </a:r>
          </a:p>
          <a:p>
            <a:pPr algn="ctr"/>
            <a:r>
              <a:rPr lang="fr-FR" sz="1400" dirty="0">
                <a:ea typeface="Verdana" panose="020B0604030504040204" pitchFamily="34" charset="0"/>
              </a:rPr>
              <a:t>jusqu’aux muscles</a:t>
            </a:r>
            <a:endParaRPr lang="fr-FR" sz="1400" dirty="0" smtClean="0">
              <a:ea typeface="Verdana" panose="020B0604030504040204" pitchFamily="34" charset="0"/>
            </a:endParaRPr>
          </a:p>
        </p:txBody>
      </p:sp>
      <p:cxnSp>
        <p:nvCxnSpPr>
          <p:cNvPr id="33" name="Connecteur droit 32"/>
          <p:cNvCxnSpPr>
            <a:endCxn id="10" idx="0"/>
          </p:cNvCxnSpPr>
          <p:nvPr/>
        </p:nvCxnSpPr>
        <p:spPr>
          <a:xfrm flipH="1">
            <a:off x="3028310" y="2092686"/>
            <a:ext cx="667908" cy="353167"/>
          </a:xfrm>
          <a:prstGeom prst="line">
            <a:avLst/>
          </a:prstGeom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Connecteur droit 57"/>
          <p:cNvCxnSpPr>
            <a:endCxn id="31" idx="0"/>
          </p:cNvCxnSpPr>
          <p:nvPr/>
        </p:nvCxnSpPr>
        <p:spPr>
          <a:xfrm>
            <a:off x="5912501" y="2092686"/>
            <a:ext cx="519957" cy="353167"/>
          </a:xfrm>
          <a:prstGeom prst="line">
            <a:avLst/>
          </a:prstGeom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Connecteur droit 68"/>
          <p:cNvCxnSpPr>
            <a:stCxn id="10" idx="2"/>
            <a:endCxn id="20" idx="0"/>
          </p:cNvCxnSpPr>
          <p:nvPr/>
        </p:nvCxnSpPr>
        <p:spPr>
          <a:xfrm>
            <a:off x="3028310" y="2999434"/>
            <a:ext cx="0" cy="323177"/>
          </a:xfrm>
          <a:prstGeom prst="line">
            <a:avLst/>
          </a:prstGeom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Connecteur droit 76"/>
          <p:cNvCxnSpPr>
            <a:stCxn id="31" idx="2"/>
            <a:endCxn id="21" idx="0"/>
          </p:cNvCxnSpPr>
          <p:nvPr/>
        </p:nvCxnSpPr>
        <p:spPr>
          <a:xfrm flipH="1">
            <a:off x="6432457" y="2999434"/>
            <a:ext cx="1" cy="323177"/>
          </a:xfrm>
          <a:prstGeom prst="line">
            <a:avLst/>
          </a:prstGeom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ZoneTexte 19"/>
          <p:cNvSpPr txBox="1"/>
          <p:nvPr/>
        </p:nvSpPr>
        <p:spPr>
          <a:xfrm>
            <a:off x="2022492" y="3322611"/>
            <a:ext cx="2011636" cy="325636"/>
          </a:xfrm>
          <a:prstGeom prst="roundRect">
            <a:avLst>
              <a:gd name="adj" fmla="val 9487"/>
            </a:avLst>
          </a:prstGeom>
          <a:noFill/>
          <a:ln w="19050">
            <a:solidFill>
              <a:srgbClr val="FF0000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fr-FR" sz="1400" dirty="0" smtClean="0">
                <a:ea typeface="Verdana" panose="020B0604030504040204" pitchFamily="34" charset="0"/>
              </a:rPr>
              <a:t>Cerveau = un organe…</a:t>
            </a:r>
            <a:endParaRPr lang="fr-FR" sz="1400" dirty="0">
              <a:ea typeface="Verdana" panose="020B0604030504040204" pitchFamily="34" charset="0"/>
            </a:endParaRPr>
          </a:p>
        </p:txBody>
      </p:sp>
      <p:sp>
        <p:nvSpPr>
          <p:cNvPr id="21" name="ZoneTexte 20"/>
          <p:cNvSpPr txBox="1"/>
          <p:nvPr/>
        </p:nvSpPr>
        <p:spPr>
          <a:xfrm>
            <a:off x="5706821" y="3322611"/>
            <a:ext cx="1451271" cy="325636"/>
          </a:xfrm>
          <a:prstGeom prst="roundRect">
            <a:avLst>
              <a:gd name="adj" fmla="val 9487"/>
            </a:avLst>
          </a:prstGeom>
          <a:noFill/>
          <a:ln w="19050">
            <a:solidFill>
              <a:srgbClr val="FF0000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fr-FR" sz="1400" dirty="0" smtClean="0">
                <a:ea typeface="Verdana" panose="020B0604030504040204" pitchFamily="34" charset="0"/>
              </a:rPr>
              <a:t>Voies motrices</a:t>
            </a:r>
            <a:endParaRPr lang="fr-FR" sz="1400" dirty="0"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949816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42</TotalTime>
  <Words>36</Words>
  <Application>Microsoft Office PowerPoint</Application>
  <PresentationFormat>Format A4 (210 x 297 mm)</PresentationFormat>
  <Paragraphs>7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Verdana</vt:lpstr>
      <vt:lpstr>Thème Office</vt:lpstr>
      <vt:lpstr>Présentation PowerPoint</vt:lpstr>
    </vt:vector>
  </TitlesOfParts>
  <Company>EDITIS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Bukowski.Sylvia</dc:creator>
  <cp:lastModifiedBy>Bukowski.Sylvia</cp:lastModifiedBy>
  <cp:revision>12</cp:revision>
  <dcterms:created xsi:type="dcterms:W3CDTF">2020-07-22T16:32:13Z</dcterms:created>
  <dcterms:modified xsi:type="dcterms:W3CDTF">2020-07-22T21:24:35Z</dcterms:modified>
</cp:coreProperties>
</file>