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3/Chapitre 17 • </a:t>
            </a:r>
            <a:r>
              <a:rPr lang="fr-FR" dirty="0"/>
              <a:t>Origine de l’ATP </a:t>
            </a:r>
            <a:r>
              <a:rPr lang="fr-FR" dirty="0" smtClean="0"/>
              <a:t>nécessaire à </a:t>
            </a:r>
            <a:r>
              <a:rPr lang="fr-FR" dirty="0"/>
              <a:t>la contraction de la </a:t>
            </a:r>
            <a:r>
              <a:rPr lang="fr-FR" dirty="0" smtClean="0"/>
              <a:t>cellule musculaire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458304" y="1966505"/>
            <a:ext cx="621495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ATP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662904" y="2557313"/>
            <a:ext cx="1202788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Régénération</a:t>
            </a:r>
            <a:endParaRPr lang="fr-FR" sz="1400" b="1" baseline="30000" dirty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680820" y="2557313"/>
            <a:ext cx="1068003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Utilisation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38" idx="3"/>
          </p:cNvCxnSpPr>
          <p:nvPr/>
        </p:nvCxnSpPr>
        <p:spPr>
          <a:xfrm>
            <a:off x="6748823" y="2720131"/>
            <a:ext cx="377533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4334063" y="3171568"/>
            <a:ext cx="869975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ADP + Pi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1" name="Connecteur droit 20"/>
          <p:cNvCxnSpPr>
            <a:endCxn id="22" idx="1"/>
          </p:cNvCxnSpPr>
          <p:nvPr/>
        </p:nvCxnSpPr>
        <p:spPr>
          <a:xfrm flipV="1">
            <a:off x="2285371" y="2720131"/>
            <a:ext cx="377533" cy="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/>
          <p:nvPr/>
        </p:nvSpPr>
        <p:spPr>
          <a:xfrm rot="16200000">
            <a:off x="3947310" y="2114459"/>
            <a:ext cx="1256728" cy="1256728"/>
          </a:xfrm>
          <a:prstGeom prst="arc">
            <a:avLst>
              <a:gd name="adj1" fmla="val 12241492"/>
              <a:gd name="adj2" fmla="val 20964964"/>
            </a:avLst>
          </a:prstGeom>
          <a:ln w="254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Arc 24"/>
          <p:cNvSpPr/>
          <p:nvPr/>
        </p:nvSpPr>
        <p:spPr>
          <a:xfrm rot="5400000" flipH="1">
            <a:off x="4324124" y="2114864"/>
            <a:ext cx="1256728" cy="1256728"/>
          </a:xfrm>
          <a:prstGeom prst="arc">
            <a:avLst>
              <a:gd name="adj1" fmla="val 12241492"/>
              <a:gd name="adj2" fmla="val 20964964"/>
            </a:avLst>
          </a:prstGeom>
          <a:ln w="254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21</Words>
  <Application>Microsoft Office PowerPoint</Application>
  <PresentationFormat>Format A4 (210 x 297 mm)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16</cp:revision>
  <dcterms:created xsi:type="dcterms:W3CDTF">2020-07-22T16:32:13Z</dcterms:created>
  <dcterms:modified xsi:type="dcterms:W3CDTF">2020-07-22T21:43:09Z</dcterms:modified>
</cp:coreProperties>
</file>