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347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39" autoAdjust="0"/>
    <p:restoredTop sz="94660"/>
  </p:normalViewPr>
  <p:slideViewPr>
    <p:cSldViewPr snapToGrid="0">
      <p:cViewPr varScale="1">
        <p:scale>
          <a:sx n="120" d="100"/>
          <a:sy n="120" d="100"/>
        </p:scale>
        <p:origin x="177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94C75F-8694-4058-A9CE-56F24A4F9855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92EB36-5527-4185-9AD1-4359E672872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489113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65619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366520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8580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942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830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83862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48258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060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10975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63896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5596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2E93FD-A4C1-437C-B8DA-7DF043084EF9}" type="datetimeFigureOut">
              <a:rPr lang="fr-FR" smtClean="0"/>
              <a:t>25/07/2020</a:t>
            </a:fld>
            <a:endParaRPr lang="fr-F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9F9A21-0FDA-4BA1-8D93-D686B9107A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933219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>
          <a:xfrm>
            <a:off x="1" y="6530009"/>
            <a:ext cx="9906000" cy="327990"/>
          </a:xfrm>
        </p:spPr>
        <p:txBody>
          <a:bodyPr lIns="90000" rIns="270000" bIns="108000"/>
          <a:lstStyle/>
          <a:p>
            <a:pPr algn="r"/>
            <a:r>
              <a:rPr lang="fr-FR" dirty="0"/>
              <a:t>Thème 1/Chapitre </a:t>
            </a:r>
            <a:r>
              <a:rPr lang="fr-FR" dirty="0" smtClean="0"/>
              <a:t>6 </a:t>
            </a:r>
            <a:r>
              <a:rPr lang="fr-FR" dirty="0"/>
              <a:t>• Le temps et les roches</a:t>
            </a:r>
          </a:p>
        </p:txBody>
      </p:sp>
      <p:sp>
        <p:nvSpPr>
          <p:cNvPr id="103" name="ZoneTexte 102"/>
          <p:cNvSpPr txBox="1"/>
          <p:nvPr/>
        </p:nvSpPr>
        <p:spPr>
          <a:xfrm>
            <a:off x="4023361" y="2989995"/>
            <a:ext cx="2019630" cy="325636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bg2">
                <a:lumMod val="75000"/>
              </a:schemeClr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b="1" dirty="0" smtClean="0">
                <a:ea typeface="Verdana" panose="020B0604030504040204" pitchFamily="34" charset="0"/>
              </a:rPr>
              <a:t>Le temps et les roches</a:t>
            </a:r>
            <a:endParaRPr lang="fr-FR" sz="1400" b="1" dirty="0">
              <a:ea typeface="Verdana" panose="020B0604030504040204" pitchFamily="34" charset="0"/>
            </a:endParaRPr>
          </a:p>
        </p:txBody>
      </p:sp>
      <p:sp>
        <p:nvSpPr>
          <p:cNvPr id="104" name="ZoneTexte 103"/>
          <p:cNvSpPr txBox="1"/>
          <p:nvPr/>
        </p:nvSpPr>
        <p:spPr>
          <a:xfrm>
            <a:off x="5963632" y="1847060"/>
            <a:ext cx="1113029" cy="488454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Chronologie relative</a:t>
            </a:r>
            <a:endParaRPr lang="fr-FR" sz="1200" dirty="0">
              <a:ea typeface="Verdana" panose="020B0604030504040204" pitchFamily="34" charset="0"/>
            </a:endParaRPr>
          </a:p>
        </p:txBody>
      </p:sp>
      <p:cxnSp>
        <p:nvCxnSpPr>
          <p:cNvPr id="105" name="Connecteur droit 104"/>
          <p:cNvCxnSpPr>
            <a:stCxn id="111" idx="2"/>
          </p:cNvCxnSpPr>
          <p:nvPr/>
        </p:nvCxnSpPr>
        <p:spPr>
          <a:xfrm>
            <a:off x="3604509" y="2506575"/>
            <a:ext cx="418852" cy="483420"/>
          </a:xfrm>
          <a:prstGeom prst="line">
            <a:avLst/>
          </a:prstGeom>
          <a:ln w="12700">
            <a:solidFill>
              <a:srgbClr val="92D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Connecteur droit 105"/>
          <p:cNvCxnSpPr>
            <a:endCxn id="104" idx="2"/>
          </p:cNvCxnSpPr>
          <p:nvPr/>
        </p:nvCxnSpPr>
        <p:spPr>
          <a:xfrm flipV="1">
            <a:off x="6042991" y="2335514"/>
            <a:ext cx="477156" cy="662995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8" name="ZoneTexte 107"/>
          <p:cNvSpPr txBox="1"/>
          <p:nvPr/>
        </p:nvSpPr>
        <p:spPr>
          <a:xfrm>
            <a:off x="5963632" y="3962319"/>
            <a:ext cx="1113028" cy="488454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Datation absolue</a:t>
            </a:r>
            <a:endParaRPr lang="fr-FR" sz="1200" dirty="0">
              <a:ea typeface="Verdana" panose="020B0604030504040204" pitchFamily="34" charset="0"/>
            </a:endParaRPr>
          </a:p>
        </p:txBody>
      </p:sp>
      <p:cxnSp>
        <p:nvCxnSpPr>
          <p:cNvPr id="109" name="Connecteur droit 108"/>
          <p:cNvCxnSpPr>
            <a:endCxn id="108" idx="0"/>
          </p:cNvCxnSpPr>
          <p:nvPr/>
        </p:nvCxnSpPr>
        <p:spPr>
          <a:xfrm>
            <a:off x="6042991" y="3315631"/>
            <a:ext cx="477155" cy="646688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ZoneTexte 110"/>
          <p:cNvSpPr txBox="1"/>
          <p:nvPr/>
        </p:nvSpPr>
        <p:spPr>
          <a:xfrm>
            <a:off x="2879028" y="1822740"/>
            <a:ext cx="1450961" cy="683835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Construction </a:t>
            </a:r>
            <a:br>
              <a:rPr lang="fr-FR" sz="1200" dirty="0" smtClean="0">
                <a:ea typeface="Verdana" panose="020B0604030504040204" pitchFamily="34" charset="0"/>
              </a:rPr>
            </a:br>
            <a:r>
              <a:rPr lang="fr-FR" sz="1200" dirty="0" smtClean="0">
                <a:ea typeface="Verdana" panose="020B0604030504040204" pitchFamily="34" charset="0"/>
              </a:rPr>
              <a:t>de l’échelle stratigraphique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113" name="ZoneTexte 112"/>
          <p:cNvSpPr txBox="1"/>
          <p:nvPr/>
        </p:nvSpPr>
        <p:spPr>
          <a:xfrm>
            <a:off x="2888707" y="3962319"/>
            <a:ext cx="1425699" cy="683835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C000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200" dirty="0" smtClean="0">
                <a:ea typeface="Verdana" panose="020B0604030504040204" pitchFamily="34" charset="0"/>
              </a:rPr>
              <a:t>Reconstitution d’histoires géologiques</a:t>
            </a:r>
            <a:endParaRPr lang="fr-FR" sz="1200" dirty="0">
              <a:ea typeface="Verdana" panose="020B0604030504040204" pitchFamily="34" charset="0"/>
            </a:endParaRPr>
          </a:p>
        </p:txBody>
      </p:sp>
      <p:cxnSp>
        <p:nvCxnSpPr>
          <p:cNvPr id="115" name="Connecteur droit 114"/>
          <p:cNvCxnSpPr>
            <a:stCxn id="113" idx="0"/>
          </p:cNvCxnSpPr>
          <p:nvPr/>
        </p:nvCxnSpPr>
        <p:spPr>
          <a:xfrm flipV="1">
            <a:off x="3601557" y="3315631"/>
            <a:ext cx="435570" cy="646688"/>
          </a:xfrm>
          <a:prstGeom prst="line">
            <a:avLst/>
          </a:prstGeom>
          <a:ln w="1270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/>
          <p:cNvSpPr txBox="1"/>
          <p:nvPr/>
        </p:nvSpPr>
        <p:spPr>
          <a:xfrm>
            <a:off x="7555061" y="1217147"/>
            <a:ext cx="1828801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200" dirty="0" smtClean="0">
                <a:ea typeface="Verdana" panose="020B0604030504040204" pitchFamily="34" charset="0"/>
              </a:rPr>
              <a:t>Relations géométriques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7555061" y="1706172"/>
            <a:ext cx="1828801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200" dirty="0" smtClean="0">
                <a:ea typeface="Verdana" panose="020B0604030504040204" pitchFamily="34" charset="0"/>
              </a:rPr>
              <a:t>Principe d’inclusion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7555060" y="2188978"/>
            <a:ext cx="1828801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200" dirty="0" smtClean="0">
                <a:ea typeface="Verdana" panose="020B0604030504040204" pitchFamily="34" charset="0"/>
              </a:rPr>
              <a:t>Principe de superposition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7555059" y="2669547"/>
            <a:ext cx="1828801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0000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200" dirty="0" smtClean="0">
                <a:ea typeface="Verdana" panose="020B0604030504040204" pitchFamily="34" charset="0"/>
              </a:rPr>
              <a:t>Principe de recoupement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21" name="ZoneTexte 20"/>
          <p:cNvSpPr txBox="1"/>
          <p:nvPr/>
        </p:nvSpPr>
        <p:spPr>
          <a:xfrm>
            <a:off x="7555060" y="3589159"/>
            <a:ext cx="1828801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200" dirty="0" smtClean="0">
                <a:ea typeface="Verdana" panose="020B0604030504040204" pitchFamily="34" charset="0"/>
              </a:rPr>
              <a:t>Période ou demi-vie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7555060" y="4064253"/>
            <a:ext cx="1828801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200" dirty="0" smtClean="0">
                <a:ea typeface="Verdana" panose="020B0604030504040204" pitchFamily="34" charset="0"/>
              </a:rPr>
              <a:t>Fermeture du système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23" name="ZoneTexte 22"/>
          <p:cNvSpPr txBox="1"/>
          <p:nvPr/>
        </p:nvSpPr>
        <p:spPr>
          <a:xfrm>
            <a:off x="7555059" y="4544151"/>
            <a:ext cx="1828801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chemeClr val="accent2"/>
            </a:solidFill>
          </a:ln>
        </p:spPr>
        <p:txBody>
          <a:bodyPr wrap="square" rtlCol="0" anchor="ctr">
            <a:spAutoFit/>
          </a:bodyPr>
          <a:lstStyle/>
          <a:p>
            <a:r>
              <a:rPr lang="fr-FR" sz="1200" dirty="0" smtClean="0">
                <a:ea typeface="Verdana" panose="020B0604030504040204" pitchFamily="34" charset="0"/>
              </a:rPr>
              <a:t>Radioactivité</a:t>
            </a:r>
          </a:p>
        </p:txBody>
      </p:sp>
      <p:sp>
        <p:nvSpPr>
          <p:cNvPr id="24" name="ZoneTexte 23"/>
          <p:cNvSpPr txBox="1"/>
          <p:nvPr/>
        </p:nvSpPr>
        <p:spPr>
          <a:xfrm>
            <a:off x="581507" y="3917322"/>
            <a:ext cx="1828801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C000"/>
            </a:solidFill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fr-FR" sz="1200" dirty="0" smtClean="0">
                <a:ea typeface="Verdana" panose="020B0604030504040204" pitchFamily="34" charset="0"/>
              </a:rPr>
              <a:t>Chronologie relative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25" name="ZoneTexte 24"/>
          <p:cNvSpPr txBox="1"/>
          <p:nvPr/>
        </p:nvSpPr>
        <p:spPr>
          <a:xfrm>
            <a:off x="581506" y="4397615"/>
            <a:ext cx="1828801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FFC000"/>
            </a:solidFill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fr-FR" sz="1200" dirty="0" smtClean="0">
                <a:ea typeface="Verdana" panose="020B0604030504040204" pitchFamily="34" charset="0"/>
              </a:rPr>
              <a:t>Datation absolue</a:t>
            </a:r>
          </a:p>
        </p:txBody>
      </p:sp>
      <p:sp>
        <p:nvSpPr>
          <p:cNvPr id="26" name="ZoneTexte 25"/>
          <p:cNvSpPr txBox="1"/>
          <p:nvPr/>
        </p:nvSpPr>
        <p:spPr>
          <a:xfrm>
            <a:off x="581507" y="1656741"/>
            <a:ext cx="1828801" cy="488454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fr-FR" sz="1200" dirty="0" smtClean="0">
                <a:ea typeface="Verdana" panose="020B0604030504040204" pitchFamily="34" charset="0"/>
              </a:rPr>
              <a:t>Découpage en ères, périodes, étages</a:t>
            </a:r>
            <a:endParaRPr lang="fr-FR" sz="1200" dirty="0">
              <a:ea typeface="Verdana" panose="020B0604030504040204" pitchFamily="34" charset="0"/>
            </a:endParaRPr>
          </a:p>
        </p:txBody>
      </p:sp>
      <p:sp>
        <p:nvSpPr>
          <p:cNvPr id="27" name="ZoneTexte 26"/>
          <p:cNvSpPr txBox="1"/>
          <p:nvPr/>
        </p:nvSpPr>
        <p:spPr>
          <a:xfrm>
            <a:off x="581506" y="2334016"/>
            <a:ext cx="1828801" cy="293072"/>
          </a:xfrm>
          <a:prstGeom prst="roundRect">
            <a:avLst>
              <a:gd name="adj" fmla="val 9487"/>
            </a:avLst>
          </a:prstGeom>
          <a:noFill/>
          <a:ln w="9525">
            <a:solidFill>
              <a:srgbClr val="92D050"/>
            </a:solidFill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fr-FR" sz="1200" dirty="0" smtClean="0">
                <a:ea typeface="Verdana" panose="020B0604030504040204" pitchFamily="34" charset="0"/>
              </a:rPr>
              <a:t>Critères paléontologiques</a:t>
            </a:r>
          </a:p>
        </p:txBody>
      </p:sp>
      <p:cxnSp>
        <p:nvCxnSpPr>
          <p:cNvPr id="28" name="Connecteur droit 27"/>
          <p:cNvCxnSpPr>
            <a:stCxn id="108" idx="3"/>
            <a:endCxn id="21" idx="1"/>
          </p:cNvCxnSpPr>
          <p:nvPr/>
        </p:nvCxnSpPr>
        <p:spPr>
          <a:xfrm flipV="1">
            <a:off x="7076660" y="3735695"/>
            <a:ext cx="478400" cy="470851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30"/>
          <p:cNvCxnSpPr>
            <a:stCxn id="108" idx="3"/>
            <a:endCxn id="22" idx="1"/>
          </p:cNvCxnSpPr>
          <p:nvPr/>
        </p:nvCxnSpPr>
        <p:spPr>
          <a:xfrm>
            <a:off x="7076660" y="4206546"/>
            <a:ext cx="478400" cy="4243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33"/>
          <p:cNvCxnSpPr>
            <a:stCxn id="108" idx="3"/>
            <a:endCxn id="23" idx="1"/>
          </p:cNvCxnSpPr>
          <p:nvPr/>
        </p:nvCxnSpPr>
        <p:spPr>
          <a:xfrm>
            <a:off x="7076660" y="4206546"/>
            <a:ext cx="478399" cy="484141"/>
          </a:xfrm>
          <a:prstGeom prst="line">
            <a:avLst/>
          </a:prstGeom>
          <a:ln w="12700">
            <a:solidFill>
              <a:schemeClr val="accent2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Connecteur droit 36"/>
          <p:cNvCxnSpPr>
            <a:stCxn id="104" idx="3"/>
            <a:endCxn id="17" idx="1"/>
          </p:cNvCxnSpPr>
          <p:nvPr/>
        </p:nvCxnSpPr>
        <p:spPr>
          <a:xfrm flipV="1">
            <a:off x="7076661" y="1363683"/>
            <a:ext cx="478400" cy="727604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necteur droit 39"/>
          <p:cNvCxnSpPr>
            <a:stCxn id="104" idx="3"/>
            <a:endCxn id="18" idx="1"/>
          </p:cNvCxnSpPr>
          <p:nvPr/>
        </p:nvCxnSpPr>
        <p:spPr>
          <a:xfrm flipV="1">
            <a:off x="7076661" y="1852708"/>
            <a:ext cx="478400" cy="238579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Connecteur droit 42"/>
          <p:cNvCxnSpPr>
            <a:stCxn id="104" idx="3"/>
            <a:endCxn id="19" idx="1"/>
          </p:cNvCxnSpPr>
          <p:nvPr/>
        </p:nvCxnSpPr>
        <p:spPr>
          <a:xfrm>
            <a:off x="7076661" y="2091287"/>
            <a:ext cx="478399" cy="244227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necteur droit 45"/>
          <p:cNvCxnSpPr>
            <a:stCxn id="104" idx="3"/>
            <a:endCxn id="20" idx="1"/>
          </p:cNvCxnSpPr>
          <p:nvPr/>
        </p:nvCxnSpPr>
        <p:spPr>
          <a:xfrm>
            <a:off x="7076661" y="2091287"/>
            <a:ext cx="478398" cy="724796"/>
          </a:xfrm>
          <a:prstGeom prst="line">
            <a:avLst/>
          </a:prstGeom>
          <a:ln w="12700">
            <a:solidFill>
              <a:srgbClr val="FF0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necteur droit 59"/>
          <p:cNvCxnSpPr>
            <a:stCxn id="26" idx="3"/>
            <a:endCxn id="111" idx="1"/>
          </p:cNvCxnSpPr>
          <p:nvPr/>
        </p:nvCxnSpPr>
        <p:spPr>
          <a:xfrm>
            <a:off x="2410308" y="1900968"/>
            <a:ext cx="468720" cy="263690"/>
          </a:xfrm>
          <a:prstGeom prst="line">
            <a:avLst/>
          </a:prstGeom>
          <a:ln w="12700">
            <a:solidFill>
              <a:srgbClr val="92D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necteur droit 62"/>
          <p:cNvCxnSpPr>
            <a:stCxn id="27" idx="3"/>
            <a:endCxn id="111" idx="1"/>
          </p:cNvCxnSpPr>
          <p:nvPr/>
        </p:nvCxnSpPr>
        <p:spPr>
          <a:xfrm flipV="1">
            <a:off x="2410307" y="2164658"/>
            <a:ext cx="468721" cy="315894"/>
          </a:xfrm>
          <a:prstGeom prst="line">
            <a:avLst/>
          </a:prstGeom>
          <a:ln w="12700">
            <a:solidFill>
              <a:srgbClr val="92D05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necteur droit 65"/>
          <p:cNvCxnSpPr>
            <a:stCxn id="25" idx="3"/>
            <a:endCxn id="113" idx="1"/>
          </p:cNvCxnSpPr>
          <p:nvPr/>
        </p:nvCxnSpPr>
        <p:spPr>
          <a:xfrm flipV="1">
            <a:off x="2410307" y="4304237"/>
            <a:ext cx="478400" cy="239914"/>
          </a:xfrm>
          <a:prstGeom prst="line">
            <a:avLst/>
          </a:prstGeom>
          <a:ln w="1270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68"/>
          <p:cNvCxnSpPr>
            <a:stCxn id="24" idx="3"/>
            <a:endCxn id="113" idx="1"/>
          </p:cNvCxnSpPr>
          <p:nvPr/>
        </p:nvCxnSpPr>
        <p:spPr>
          <a:xfrm>
            <a:off x="2410308" y="4063858"/>
            <a:ext cx="478399" cy="240379"/>
          </a:xfrm>
          <a:prstGeom prst="line">
            <a:avLst/>
          </a:prstGeom>
          <a:ln w="12700">
            <a:solidFill>
              <a:srgbClr val="FFC000"/>
            </a:solidFill>
            <a:headEnd type="arrow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7949816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Thèm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hèm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63</TotalTime>
  <Words>56</Words>
  <Application>Microsoft Office PowerPoint</Application>
  <PresentationFormat>Format A4 (210 x 297 mm)</PresentationFormat>
  <Paragraphs>17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Verdana</vt:lpstr>
      <vt:lpstr>Thème Office</vt:lpstr>
      <vt:lpstr>Présentation PowerPoint</vt:lpstr>
    </vt:vector>
  </TitlesOfParts>
  <Company>EDITIS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Bukowski.Sylvia</dc:creator>
  <cp:lastModifiedBy>Bukowski.Sylvia</cp:lastModifiedBy>
  <cp:revision>19</cp:revision>
  <dcterms:created xsi:type="dcterms:W3CDTF">2020-07-22T16:32:13Z</dcterms:created>
  <dcterms:modified xsi:type="dcterms:W3CDTF">2020-07-24T22:29:25Z</dcterms:modified>
</cp:coreProperties>
</file>