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25/07/2020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</a:t>
            </a:r>
            <a:r>
              <a:rPr lang="fr-FR" dirty="0" smtClean="0"/>
              <a:t>6 </a:t>
            </a:r>
            <a:r>
              <a:rPr lang="fr-FR" dirty="0"/>
              <a:t>• Le temps et les roches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4023361" y="2989995"/>
            <a:ext cx="2019630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Le temps et les roches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963632" y="1847060"/>
            <a:ext cx="1113029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Chronologie relative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05" name="Connecteur droit 104"/>
          <p:cNvCxnSpPr>
            <a:stCxn id="111" idx="2"/>
          </p:cNvCxnSpPr>
          <p:nvPr/>
        </p:nvCxnSpPr>
        <p:spPr>
          <a:xfrm>
            <a:off x="3604509" y="2506575"/>
            <a:ext cx="418852" cy="483420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endCxn id="104" idx="2"/>
          </p:cNvCxnSpPr>
          <p:nvPr/>
        </p:nvCxnSpPr>
        <p:spPr>
          <a:xfrm flipV="1">
            <a:off x="6042991" y="2335514"/>
            <a:ext cx="477156" cy="662995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5963632" y="3962319"/>
            <a:ext cx="1113028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Datation absolue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09" name="Connecteur droit 108"/>
          <p:cNvCxnSpPr>
            <a:endCxn id="108" idx="0"/>
          </p:cNvCxnSpPr>
          <p:nvPr/>
        </p:nvCxnSpPr>
        <p:spPr>
          <a:xfrm>
            <a:off x="6042991" y="3315631"/>
            <a:ext cx="477155" cy="646688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2879028" y="1822740"/>
            <a:ext cx="1450961" cy="683835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Construction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de l’échelle stratigraphique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2888707" y="3962319"/>
            <a:ext cx="1425699" cy="683835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Reconstitution d’histoires géologiques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15" name="Connecteur droit 114"/>
          <p:cNvCxnSpPr>
            <a:stCxn id="113" idx="0"/>
          </p:cNvCxnSpPr>
          <p:nvPr/>
        </p:nvCxnSpPr>
        <p:spPr>
          <a:xfrm flipV="1">
            <a:off x="3601557" y="3315631"/>
            <a:ext cx="435570" cy="646688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555061" y="1217147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Relations géométriques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555061" y="1706172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Principe d’inclusion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55060" y="2188978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Principe de superposition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555059" y="2669547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Principe de recoupement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55060" y="3589159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Période ou demi-vie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555060" y="4064253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Fermeture du système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555059" y="4544151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Radioactivité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81507" y="3917322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Chronologie relative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81506" y="4397615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Datation absolue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81507" y="1656741"/>
            <a:ext cx="1828801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Découpage en ères, périodes, étages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81506" y="2334016"/>
            <a:ext cx="1828801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Critères paléontologiques</a:t>
            </a:r>
          </a:p>
        </p:txBody>
      </p:sp>
      <p:cxnSp>
        <p:nvCxnSpPr>
          <p:cNvPr id="28" name="Connecteur droit 27"/>
          <p:cNvCxnSpPr>
            <a:stCxn id="108" idx="3"/>
            <a:endCxn id="21" idx="1"/>
          </p:cNvCxnSpPr>
          <p:nvPr/>
        </p:nvCxnSpPr>
        <p:spPr>
          <a:xfrm flipV="1">
            <a:off x="7076660" y="3735695"/>
            <a:ext cx="478400" cy="47085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08" idx="3"/>
            <a:endCxn id="22" idx="1"/>
          </p:cNvCxnSpPr>
          <p:nvPr/>
        </p:nvCxnSpPr>
        <p:spPr>
          <a:xfrm>
            <a:off x="7076660" y="4206546"/>
            <a:ext cx="478400" cy="424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08" idx="3"/>
            <a:endCxn id="23" idx="1"/>
          </p:cNvCxnSpPr>
          <p:nvPr/>
        </p:nvCxnSpPr>
        <p:spPr>
          <a:xfrm>
            <a:off x="7076660" y="4206546"/>
            <a:ext cx="478399" cy="48414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04" idx="3"/>
            <a:endCxn id="17" idx="1"/>
          </p:cNvCxnSpPr>
          <p:nvPr/>
        </p:nvCxnSpPr>
        <p:spPr>
          <a:xfrm flipV="1">
            <a:off x="7076661" y="1363683"/>
            <a:ext cx="478400" cy="727604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104" idx="3"/>
            <a:endCxn id="18" idx="1"/>
          </p:cNvCxnSpPr>
          <p:nvPr/>
        </p:nvCxnSpPr>
        <p:spPr>
          <a:xfrm flipV="1">
            <a:off x="7076661" y="1852708"/>
            <a:ext cx="478400" cy="238579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104" idx="3"/>
            <a:endCxn id="19" idx="1"/>
          </p:cNvCxnSpPr>
          <p:nvPr/>
        </p:nvCxnSpPr>
        <p:spPr>
          <a:xfrm>
            <a:off x="7076661" y="2091287"/>
            <a:ext cx="478399" cy="244227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104" idx="3"/>
            <a:endCxn id="20" idx="1"/>
          </p:cNvCxnSpPr>
          <p:nvPr/>
        </p:nvCxnSpPr>
        <p:spPr>
          <a:xfrm>
            <a:off x="7076661" y="2091287"/>
            <a:ext cx="478398" cy="724796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6" idx="3"/>
            <a:endCxn id="111" idx="1"/>
          </p:cNvCxnSpPr>
          <p:nvPr/>
        </p:nvCxnSpPr>
        <p:spPr>
          <a:xfrm>
            <a:off x="2410308" y="1900968"/>
            <a:ext cx="468720" cy="263690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7" idx="3"/>
            <a:endCxn id="111" idx="1"/>
          </p:cNvCxnSpPr>
          <p:nvPr/>
        </p:nvCxnSpPr>
        <p:spPr>
          <a:xfrm flipV="1">
            <a:off x="2410307" y="2164658"/>
            <a:ext cx="468721" cy="315894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25" idx="3"/>
            <a:endCxn id="113" idx="1"/>
          </p:cNvCxnSpPr>
          <p:nvPr/>
        </p:nvCxnSpPr>
        <p:spPr>
          <a:xfrm flipV="1">
            <a:off x="2410307" y="4304237"/>
            <a:ext cx="478400" cy="239914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24" idx="3"/>
            <a:endCxn id="113" idx="1"/>
          </p:cNvCxnSpPr>
          <p:nvPr/>
        </p:nvCxnSpPr>
        <p:spPr>
          <a:xfrm>
            <a:off x="2410308" y="4063858"/>
            <a:ext cx="478399" cy="240379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56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19</cp:revision>
  <dcterms:created xsi:type="dcterms:W3CDTF">2020-07-22T16:32:13Z</dcterms:created>
  <dcterms:modified xsi:type="dcterms:W3CDTF">2020-07-24T22:29:25Z</dcterms:modified>
</cp:coreProperties>
</file>