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DE0000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92" autoAdjust="0"/>
    <p:restoredTop sz="94660"/>
  </p:normalViewPr>
  <p:slideViewPr>
    <p:cSldViewPr snapToGrid="0">
      <p:cViewPr>
        <p:scale>
          <a:sx n="118" d="100"/>
          <a:sy n="118" d="100"/>
        </p:scale>
        <p:origin x="178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dirty="0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26/07/2020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1/Chapitre 7 • </a:t>
            </a:r>
            <a:r>
              <a:rPr lang="fr-FR" dirty="0"/>
              <a:t>Les traces du passé mouvementé de la Terre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237144" y="2844099"/>
            <a:ext cx="1281559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2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ea typeface="Verdana" panose="020B0604030504040204" pitchFamily="34" charset="0"/>
              </a:rPr>
              <a:t>Lithosphère continentale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034483" y="1385988"/>
            <a:ext cx="111302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Ophiolites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44" name="Connecteur droit 43"/>
          <p:cNvCxnSpPr>
            <a:endCxn id="38" idx="1"/>
          </p:cNvCxnSpPr>
          <p:nvPr/>
        </p:nvCxnSpPr>
        <p:spPr>
          <a:xfrm flipV="1">
            <a:off x="1518703" y="1524384"/>
            <a:ext cx="515780" cy="1319715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3625910" y="4477075"/>
            <a:ext cx="1677611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Cycles orogéniques successifs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3625913" y="974482"/>
            <a:ext cx="1677608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Péridotite/gabbro/basalte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625912" y="1385987"/>
            <a:ext cx="1677609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Suture ophiolitique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3625912" y="1779244"/>
            <a:ext cx="1677610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Mise en place par subduction/obduction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5781922" y="4168908"/>
            <a:ext cx="1708208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Convergence et réunion de blocs continentaux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5789172" y="4764514"/>
            <a:ext cx="1700958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Ins="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Divergence et fragmentation continentale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57" name="Connecteur droit 56"/>
          <p:cNvCxnSpPr>
            <a:stCxn id="45" idx="3"/>
            <a:endCxn id="54" idx="1"/>
          </p:cNvCxnSpPr>
          <p:nvPr/>
        </p:nvCxnSpPr>
        <p:spPr>
          <a:xfrm flipV="1">
            <a:off x="5303521" y="4396853"/>
            <a:ext cx="478401" cy="308167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45" idx="3"/>
            <a:endCxn id="55" idx="1"/>
          </p:cNvCxnSpPr>
          <p:nvPr/>
        </p:nvCxnSpPr>
        <p:spPr>
          <a:xfrm>
            <a:off x="5303521" y="4705020"/>
            <a:ext cx="485651" cy="287439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38" idx="3"/>
            <a:endCxn id="49" idx="1"/>
          </p:cNvCxnSpPr>
          <p:nvPr/>
        </p:nvCxnSpPr>
        <p:spPr>
          <a:xfrm flipV="1">
            <a:off x="3147512" y="1112878"/>
            <a:ext cx="478401" cy="411506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38" idx="3"/>
            <a:endCxn id="51" idx="1"/>
          </p:cNvCxnSpPr>
          <p:nvPr/>
        </p:nvCxnSpPr>
        <p:spPr>
          <a:xfrm flipV="1">
            <a:off x="3147512" y="1524383"/>
            <a:ext cx="478400" cy="1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38" idx="3"/>
            <a:endCxn id="52" idx="1"/>
          </p:cNvCxnSpPr>
          <p:nvPr/>
        </p:nvCxnSpPr>
        <p:spPr>
          <a:xfrm>
            <a:off x="3147512" y="1524384"/>
            <a:ext cx="478400" cy="482805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3609230" y="2982494"/>
            <a:ext cx="169429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Marges passives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5789174" y="2511643"/>
            <a:ext cx="1700956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Blocs basculés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5789174" y="2986737"/>
            <a:ext cx="1700956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Failles normales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5789172" y="3466635"/>
            <a:ext cx="2074668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Sédiments anté-, syn- et post-rift</a:t>
            </a:r>
            <a:endParaRPr lang="fr-FR" sz="1100" dirty="0" smtClean="0">
              <a:ea typeface="Verdana" panose="020B0604030504040204" pitchFamily="34" charset="0"/>
            </a:endParaRPr>
          </a:p>
        </p:txBody>
      </p:sp>
      <p:cxnSp>
        <p:nvCxnSpPr>
          <p:cNvPr id="68" name="Connecteur droit 67"/>
          <p:cNvCxnSpPr>
            <a:stCxn id="64" idx="3"/>
            <a:endCxn id="65" idx="1"/>
          </p:cNvCxnSpPr>
          <p:nvPr/>
        </p:nvCxnSpPr>
        <p:spPr>
          <a:xfrm flipV="1">
            <a:off x="5303521" y="2650039"/>
            <a:ext cx="485653" cy="470851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64" idx="3"/>
            <a:endCxn id="66" idx="1"/>
          </p:cNvCxnSpPr>
          <p:nvPr/>
        </p:nvCxnSpPr>
        <p:spPr>
          <a:xfrm>
            <a:off x="5303521" y="3120890"/>
            <a:ext cx="485653" cy="4243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stCxn id="64" idx="3"/>
            <a:endCxn id="67" idx="1"/>
          </p:cNvCxnSpPr>
          <p:nvPr/>
        </p:nvCxnSpPr>
        <p:spPr>
          <a:xfrm>
            <a:off x="5303521" y="3120890"/>
            <a:ext cx="485651" cy="484141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70"/>
          <p:cNvSpPr txBox="1"/>
          <p:nvPr/>
        </p:nvSpPr>
        <p:spPr>
          <a:xfrm>
            <a:off x="2032303" y="2892945"/>
            <a:ext cx="1113028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Marques </a:t>
            </a:r>
            <a:r>
              <a:rPr lang="fr-FR" sz="1100" dirty="0">
                <a:ea typeface="Verdana" panose="020B0604030504040204" pitchFamily="34" charset="0"/>
              </a:rPr>
              <a:t>d’une distension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72" name="Connecteur droit 71"/>
          <p:cNvCxnSpPr>
            <a:stCxn id="71" idx="3"/>
          </p:cNvCxnSpPr>
          <p:nvPr/>
        </p:nvCxnSpPr>
        <p:spPr>
          <a:xfrm>
            <a:off x="3145331" y="3120890"/>
            <a:ext cx="478400" cy="4243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2032303" y="4371735"/>
            <a:ext cx="1113028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Ceintures </a:t>
            </a:r>
            <a:r>
              <a:rPr lang="fr-FR" sz="1100" dirty="0">
                <a:ea typeface="Verdana" panose="020B0604030504040204" pitchFamily="34" charset="0"/>
              </a:rPr>
              <a:t>orogéniques d’âges variés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74" name="Connecteur droit 73"/>
          <p:cNvCxnSpPr>
            <a:stCxn id="73" idx="3"/>
          </p:cNvCxnSpPr>
          <p:nvPr/>
        </p:nvCxnSpPr>
        <p:spPr>
          <a:xfrm>
            <a:off x="3145331" y="4689230"/>
            <a:ext cx="478400" cy="4243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5789172" y="974482"/>
            <a:ext cx="2186608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Ancienne lithosphère océanique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5789172" y="1385987"/>
            <a:ext cx="2186608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72000" rIns="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Collision de deux blocs continentaux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77" name="Connecteur droit 76"/>
          <p:cNvCxnSpPr>
            <a:stCxn id="49" idx="3"/>
            <a:endCxn id="75" idx="1"/>
          </p:cNvCxnSpPr>
          <p:nvPr/>
        </p:nvCxnSpPr>
        <p:spPr>
          <a:xfrm>
            <a:off x="5303521" y="1112878"/>
            <a:ext cx="485651" cy="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51" idx="3"/>
            <a:endCxn id="76" idx="1"/>
          </p:cNvCxnSpPr>
          <p:nvPr/>
        </p:nvCxnSpPr>
        <p:spPr>
          <a:xfrm>
            <a:off x="5303521" y="1524383"/>
            <a:ext cx="485651" cy="0"/>
          </a:xfrm>
          <a:prstGeom prst="line">
            <a:avLst/>
          </a:prstGeom>
          <a:ln w="1270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7975780" y="4461285"/>
            <a:ext cx="1470369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Une paléogéographie qui change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80" name="Connecteur droit 79"/>
          <p:cNvCxnSpPr>
            <a:stCxn id="54" idx="3"/>
            <a:endCxn id="79" idx="1"/>
          </p:cNvCxnSpPr>
          <p:nvPr/>
        </p:nvCxnSpPr>
        <p:spPr>
          <a:xfrm>
            <a:off x="7490130" y="4396853"/>
            <a:ext cx="485650" cy="292377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stCxn id="37" idx="3"/>
            <a:endCxn id="71" idx="1"/>
          </p:cNvCxnSpPr>
          <p:nvPr/>
        </p:nvCxnSpPr>
        <p:spPr>
          <a:xfrm>
            <a:off x="1518703" y="3120890"/>
            <a:ext cx="513600" cy="0"/>
          </a:xfrm>
          <a:prstGeom prst="line">
            <a:avLst/>
          </a:prstGeom>
          <a:ln w="1270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>
            <a:endCxn id="73" idx="1"/>
          </p:cNvCxnSpPr>
          <p:nvPr/>
        </p:nvCxnSpPr>
        <p:spPr>
          <a:xfrm>
            <a:off x="1518703" y="3397680"/>
            <a:ext cx="513600" cy="1291550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/>
          <p:cNvCxnSpPr>
            <a:stCxn id="55" idx="3"/>
            <a:endCxn id="79" idx="1"/>
          </p:cNvCxnSpPr>
          <p:nvPr/>
        </p:nvCxnSpPr>
        <p:spPr>
          <a:xfrm flipV="1">
            <a:off x="7490130" y="4689230"/>
            <a:ext cx="485650" cy="303229"/>
          </a:xfrm>
          <a:prstGeom prst="line">
            <a:avLst/>
          </a:prstGeom>
          <a:ln w="127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67</Words>
  <Application>Microsoft Office PowerPoint</Application>
  <PresentationFormat>Format A4 (210 x 297 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14</cp:revision>
  <dcterms:created xsi:type="dcterms:W3CDTF">2020-07-22T16:32:13Z</dcterms:created>
  <dcterms:modified xsi:type="dcterms:W3CDTF">2020-07-25T23:06:22Z</dcterms:modified>
</cp:coreProperties>
</file>