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>
        <p:scale>
          <a:sx n="118" d="100"/>
          <a:sy n="118" d="100"/>
        </p:scale>
        <p:origin x="183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ZoneTexte 39"/>
          <p:cNvSpPr txBox="1"/>
          <p:nvPr/>
        </p:nvSpPr>
        <p:spPr>
          <a:xfrm>
            <a:off x="3597288" y="2543713"/>
            <a:ext cx="3693275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889731" y="2177841"/>
            <a:ext cx="1657826" cy="70011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bIns="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70C0"/>
                </a:solidFill>
                <a:ea typeface="Verdana" panose="020B0604030504040204" pitchFamily="34" charset="0"/>
              </a:rPr>
              <a:t>CERVEAU</a:t>
            </a:r>
          </a:p>
          <a:p>
            <a:pPr algn="ctr"/>
            <a:endParaRPr lang="fr-FR" sz="1000" dirty="0">
              <a:ea typeface="Verdana" panose="020B0604030504040204" pitchFamily="34" charset="0"/>
            </a:endParaRPr>
          </a:p>
          <a:p>
            <a:pPr algn="ctr"/>
            <a:endParaRPr lang="fr-FR" sz="1000" dirty="0" smtClean="0">
              <a:ea typeface="Verdana" panose="020B0604030504040204" pitchFamily="34" charset="0"/>
            </a:endParaRPr>
          </a:p>
          <a:p>
            <a:pPr algn="ctr"/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15 • Cerveau, </a:t>
            </a:r>
            <a:r>
              <a:rPr lang="fr-FR" dirty="0" smtClean="0"/>
              <a:t>mouvement volontaire </a:t>
            </a:r>
            <a:r>
              <a:rPr lang="fr-FR" dirty="0"/>
              <a:t>et </a:t>
            </a:r>
            <a:r>
              <a:rPr lang="fr-FR" dirty="0" smtClean="0"/>
              <a:t>action de </a:t>
            </a:r>
            <a:r>
              <a:rPr lang="fr-FR" dirty="0"/>
              <a:t>substances exogènes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640033" y="2479054"/>
            <a:ext cx="1108266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  <a:ea typeface="Verdana" panose="020B0604030504040204" pitchFamily="34" charset="0"/>
              </a:rPr>
              <a:t>MOUVEMENT VOLONTAIRE</a:t>
            </a:r>
            <a:endParaRPr lang="fr-FR" sz="1000" b="1" dirty="0">
              <a:solidFill>
                <a:srgbClr val="0070C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987438" y="2543713"/>
            <a:ext cx="1494846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  <a:ea typeface="Verdana" panose="020B0604030504040204" pitchFamily="34" charset="0"/>
              </a:rPr>
              <a:t>a</a:t>
            </a:r>
            <a:r>
              <a:rPr lang="fr-FR" sz="1000" dirty="0" smtClean="0">
                <a:solidFill>
                  <a:srgbClr val="FF0000"/>
                </a:solidFill>
                <a:ea typeface="Verdana" panose="020B0604030504040204" pitchFamily="34" charset="0"/>
              </a:rPr>
              <a:t>ires </a:t>
            </a:r>
            <a:r>
              <a:rPr lang="fr-FR" sz="1000" dirty="0">
                <a:solidFill>
                  <a:srgbClr val="FF0000"/>
                </a:solidFill>
                <a:ea typeface="Verdana" panose="020B0604030504040204" pitchFamily="34" charset="0"/>
              </a:rPr>
              <a:t>motrices </a:t>
            </a:r>
            <a:r>
              <a:rPr lang="fr-FR" sz="1000" dirty="0" smtClean="0">
                <a:solidFill>
                  <a:srgbClr val="FF0000"/>
                </a:solidFill>
                <a:ea typeface="Verdana" panose="020B0604030504040204" pitchFamily="34" charset="0"/>
              </a:rPr>
              <a:t>spécialisées</a:t>
            </a:r>
            <a:endParaRPr lang="fr-FR" sz="1000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482716" y="2479054"/>
            <a:ext cx="965164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70C0"/>
                </a:solidFill>
                <a:ea typeface="Verdana" panose="020B0604030504040204" pitchFamily="34" charset="0"/>
              </a:rPr>
              <a:t>FIBRE MUSCULAIRE</a:t>
            </a:r>
            <a:endParaRPr lang="fr-FR" sz="1000" dirty="0" smtClean="0">
              <a:solidFill>
                <a:srgbClr val="0070C0"/>
              </a:solidFill>
              <a:ea typeface="Verdana" panose="020B0604030504040204" pitchFamily="34" charset="0"/>
            </a:endParaRPr>
          </a:p>
        </p:txBody>
      </p:sp>
      <p:cxnSp>
        <p:nvCxnSpPr>
          <p:cNvPr id="58" name="Connecteur droit 57"/>
          <p:cNvCxnSpPr>
            <a:stCxn id="37" idx="2"/>
            <a:endCxn id="36" idx="0"/>
          </p:cNvCxnSpPr>
          <p:nvPr/>
        </p:nvCxnSpPr>
        <p:spPr>
          <a:xfrm>
            <a:off x="5725535" y="1054157"/>
            <a:ext cx="727012" cy="436262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>
            <a:stCxn id="25" idx="2"/>
            <a:endCxn id="21" idx="0"/>
          </p:cNvCxnSpPr>
          <p:nvPr/>
        </p:nvCxnSpPr>
        <p:spPr>
          <a:xfrm>
            <a:off x="5453571" y="4198124"/>
            <a:ext cx="0" cy="423323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918991" y="4621447"/>
            <a:ext cx="1069160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Lésions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71398" y="786854"/>
            <a:ext cx="78318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Neurones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779171" y="786854"/>
            <a:ext cx="980639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Cellules gliales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097989" y="1434954"/>
            <a:ext cx="125121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Tissu constitué de cellules spécialisées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46788" y="3821845"/>
            <a:ext cx="931328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PLASTICITÉ CÉRÉBRALE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181035" y="3774797"/>
            <a:ext cx="931328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ORGANE FRAGILE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987907" y="3774797"/>
            <a:ext cx="931328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ORGANE FRAGILE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15844" y="4621447"/>
            <a:ext cx="968937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Apprentissage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238164" y="4621447"/>
            <a:ext cx="125121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Récupération après une lésion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960380" y="4626937"/>
            <a:ext cx="639454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AVC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747759" y="4626938"/>
            <a:ext cx="771207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Drogues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2960380" y="5657137"/>
            <a:ext cx="3027771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PRÉVENTION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5826939" y="1490419"/>
            <a:ext cx="125121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Intégration des informations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059429" y="793648"/>
            <a:ext cx="1332211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Sommation spatiale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469869" y="790094"/>
            <a:ext cx="1388933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Sommation temporelle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695849" y="2805681"/>
            <a:ext cx="1251215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Neurone pyramidal</a:t>
            </a:r>
            <a:endParaRPr lang="fr-FR" sz="10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5969919" y="2804222"/>
            <a:ext cx="1251215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FF0000"/>
                </a:solidFill>
                <a:ea typeface="Verdana" panose="020B0604030504040204" pitchFamily="34" charset="0"/>
              </a:rPr>
              <a:t>Motoneurone</a:t>
            </a:r>
            <a:endParaRPr lang="fr-FR" sz="1000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cxnSp>
        <p:nvCxnSpPr>
          <p:cNvPr id="46" name="Connecteur droit 45"/>
          <p:cNvCxnSpPr>
            <a:stCxn id="38" idx="2"/>
            <a:endCxn id="36" idx="0"/>
          </p:cNvCxnSpPr>
          <p:nvPr/>
        </p:nvCxnSpPr>
        <p:spPr>
          <a:xfrm flipH="1">
            <a:off x="6452547" y="1050603"/>
            <a:ext cx="711789" cy="439816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13" idx="2"/>
            <a:endCxn id="15" idx="0"/>
          </p:cNvCxnSpPr>
          <p:nvPr/>
        </p:nvCxnSpPr>
        <p:spPr>
          <a:xfrm>
            <a:off x="2262989" y="1047363"/>
            <a:ext cx="460608" cy="387591"/>
          </a:xfrm>
          <a:prstGeom prst="line">
            <a:avLst/>
          </a:prstGeom>
          <a:ln w="127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stCxn id="14" idx="2"/>
            <a:endCxn id="15" idx="0"/>
          </p:cNvCxnSpPr>
          <p:nvPr/>
        </p:nvCxnSpPr>
        <p:spPr>
          <a:xfrm flipH="1">
            <a:off x="2723597" y="1047363"/>
            <a:ext cx="545894" cy="387591"/>
          </a:xfrm>
          <a:prstGeom prst="line">
            <a:avLst/>
          </a:prstGeom>
          <a:ln w="127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5" idx="2"/>
            <a:endCxn id="20" idx="0"/>
          </p:cNvCxnSpPr>
          <p:nvPr/>
        </p:nvCxnSpPr>
        <p:spPr>
          <a:xfrm flipH="1">
            <a:off x="2718644" y="1858281"/>
            <a:ext cx="4953" cy="319560"/>
          </a:xfrm>
          <a:prstGeom prst="line">
            <a:avLst/>
          </a:prstGeom>
          <a:ln w="127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23" idx="0"/>
            <a:endCxn id="20" idx="2"/>
          </p:cNvCxnSpPr>
          <p:nvPr/>
        </p:nvCxnSpPr>
        <p:spPr>
          <a:xfrm flipV="1">
            <a:off x="1212452" y="2877958"/>
            <a:ext cx="1506192" cy="943887"/>
          </a:xfrm>
          <a:prstGeom prst="line">
            <a:avLst/>
          </a:prstGeom>
          <a:ln w="127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>
            <a:stCxn id="24" idx="0"/>
            <a:endCxn id="20" idx="2"/>
          </p:cNvCxnSpPr>
          <p:nvPr/>
        </p:nvCxnSpPr>
        <p:spPr>
          <a:xfrm flipH="1" flipV="1">
            <a:off x="2718644" y="2877958"/>
            <a:ext cx="928055" cy="896839"/>
          </a:xfrm>
          <a:prstGeom prst="line">
            <a:avLst/>
          </a:prstGeom>
          <a:ln w="127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>
            <a:stCxn id="25" idx="0"/>
            <a:endCxn id="40" idx="2"/>
          </p:cNvCxnSpPr>
          <p:nvPr/>
        </p:nvCxnSpPr>
        <p:spPr>
          <a:xfrm flipH="1" flipV="1">
            <a:off x="5443926" y="2804222"/>
            <a:ext cx="9645" cy="970575"/>
          </a:xfrm>
          <a:prstGeom prst="line">
            <a:avLst/>
          </a:prstGeom>
          <a:ln w="127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H="1">
            <a:off x="3497825" y="2673967"/>
            <a:ext cx="1961641" cy="1"/>
          </a:xfrm>
          <a:prstGeom prst="line">
            <a:avLst/>
          </a:prstGeom>
          <a:ln w="25400">
            <a:solidFill>
              <a:schemeClr val="accent2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>
            <a:stCxn id="28" idx="0"/>
            <a:endCxn id="24" idx="2"/>
          </p:cNvCxnSpPr>
          <p:nvPr/>
        </p:nvCxnSpPr>
        <p:spPr>
          <a:xfrm flipV="1">
            <a:off x="3280107" y="4198124"/>
            <a:ext cx="366592" cy="428813"/>
          </a:xfrm>
          <a:prstGeom prst="line">
            <a:avLst/>
          </a:prstGeom>
          <a:ln w="127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29" idx="0"/>
            <a:endCxn id="24" idx="2"/>
          </p:cNvCxnSpPr>
          <p:nvPr/>
        </p:nvCxnSpPr>
        <p:spPr>
          <a:xfrm flipH="1" flipV="1">
            <a:off x="3646699" y="4198124"/>
            <a:ext cx="486664" cy="428814"/>
          </a:xfrm>
          <a:prstGeom prst="line">
            <a:avLst/>
          </a:prstGeom>
          <a:ln w="127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>
            <a:endCxn id="28" idx="2"/>
          </p:cNvCxnSpPr>
          <p:nvPr/>
        </p:nvCxnSpPr>
        <p:spPr>
          <a:xfrm flipV="1">
            <a:off x="3280107" y="4887446"/>
            <a:ext cx="0" cy="769690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>
            <a:endCxn id="29" idx="2"/>
          </p:cNvCxnSpPr>
          <p:nvPr/>
        </p:nvCxnSpPr>
        <p:spPr>
          <a:xfrm flipV="1">
            <a:off x="4133362" y="4887447"/>
            <a:ext cx="1" cy="769689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>
            <a:endCxn id="21" idx="2"/>
          </p:cNvCxnSpPr>
          <p:nvPr/>
        </p:nvCxnSpPr>
        <p:spPr>
          <a:xfrm flipV="1">
            <a:off x="5453571" y="4881956"/>
            <a:ext cx="0" cy="775180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>
            <a:stCxn id="26" idx="0"/>
            <a:endCxn id="23" idx="2"/>
          </p:cNvCxnSpPr>
          <p:nvPr/>
        </p:nvCxnSpPr>
        <p:spPr>
          <a:xfrm flipV="1">
            <a:off x="600313" y="4245172"/>
            <a:ext cx="612139" cy="376275"/>
          </a:xfrm>
          <a:prstGeom prst="line">
            <a:avLst/>
          </a:prstGeom>
          <a:ln w="127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>
            <a:stCxn id="27" idx="0"/>
            <a:endCxn id="23" idx="2"/>
          </p:cNvCxnSpPr>
          <p:nvPr/>
        </p:nvCxnSpPr>
        <p:spPr>
          <a:xfrm flipH="1" flipV="1">
            <a:off x="1212452" y="4245172"/>
            <a:ext cx="651320" cy="376275"/>
          </a:xfrm>
          <a:prstGeom prst="line">
            <a:avLst/>
          </a:prstGeom>
          <a:ln w="127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3538568" y="2278478"/>
            <a:ext cx="1251215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70C0"/>
                </a:solidFill>
                <a:ea typeface="Verdana" panose="020B0604030504040204" pitchFamily="34" charset="0"/>
              </a:rPr>
              <a:t>MOELLE ÉPINIÈRE</a:t>
            </a:r>
            <a:endParaRPr lang="fr-FR" sz="1000" dirty="0">
              <a:solidFill>
                <a:srgbClr val="0070C0"/>
              </a:solidFill>
              <a:ea typeface="Verdana" panose="020B0604030504040204" pitchFamily="34" charset="0"/>
            </a:endParaRPr>
          </a:p>
        </p:txBody>
      </p:sp>
      <p:cxnSp>
        <p:nvCxnSpPr>
          <p:cNvPr id="143" name="Connecteur droit 142"/>
          <p:cNvCxnSpPr/>
          <p:nvPr/>
        </p:nvCxnSpPr>
        <p:spPr>
          <a:xfrm flipH="1" flipV="1">
            <a:off x="5459466" y="2677625"/>
            <a:ext cx="2038791" cy="13093"/>
          </a:xfrm>
          <a:prstGeom prst="line">
            <a:avLst/>
          </a:prstGeom>
          <a:ln w="25400">
            <a:solidFill>
              <a:srgbClr val="FF0000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/>
          <p:cNvCxnSpPr>
            <a:stCxn id="36" idx="2"/>
          </p:cNvCxnSpPr>
          <p:nvPr/>
        </p:nvCxnSpPr>
        <p:spPr>
          <a:xfrm flipH="1">
            <a:off x="6452546" y="1913746"/>
            <a:ext cx="1" cy="633521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>
            <a:stCxn id="9" idx="1"/>
            <a:endCxn id="31" idx="3"/>
          </p:cNvCxnSpPr>
          <p:nvPr/>
        </p:nvCxnSpPr>
        <p:spPr>
          <a:xfrm flipH="1">
            <a:off x="8447880" y="2690718"/>
            <a:ext cx="192153" cy="0"/>
          </a:xfrm>
          <a:prstGeom prst="line">
            <a:avLst/>
          </a:prstGeom>
          <a:ln w="127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56</Words>
  <Application>Microsoft Office PowerPoint</Application>
  <PresentationFormat>Format A4 (210 x 297 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22</cp:revision>
  <dcterms:created xsi:type="dcterms:W3CDTF">2020-07-22T16:32:13Z</dcterms:created>
  <dcterms:modified xsi:type="dcterms:W3CDTF">2020-07-26T22:44:00Z</dcterms:modified>
</cp:coreProperties>
</file>