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7561263" cy="10693400"/>
  <p:notesSz cx="6858000" cy="9144000"/>
  <p:custDataLst>
    <p:tags r:id="rId6"/>
  </p:custDataLst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>
          <p15:clr>
            <a:srgbClr val="A4A3A4"/>
          </p15:clr>
        </p15:guide>
        <p15:guide id="2" pos="238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F81B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>
        <p:scale>
          <a:sx n="70" d="100"/>
          <a:sy n="70" d="100"/>
        </p:scale>
        <p:origin x="2040" y="84"/>
      </p:cViewPr>
      <p:guideLst>
        <p:guide orient="horz" pos="3368"/>
        <p:guide pos="238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67095" y="3321886"/>
            <a:ext cx="6427074" cy="2292150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134190" y="6059593"/>
            <a:ext cx="5292884" cy="273275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4534133" y="668338"/>
            <a:ext cx="1405923" cy="14225688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312427" y="668338"/>
            <a:ext cx="4095684" cy="14225688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97287" y="6871500"/>
            <a:ext cx="6427074" cy="2123828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97287" y="4532320"/>
            <a:ext cx="6427074" cy="233918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312428" y="3891210"/>
            <a:ext cx="2750147" cy="11002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188595" y="3891210"/>
            <a:ext cx="2751460" cy="11002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3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78063" y="2393639"/>
            <a:ext cx="3340871" cy="9975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78063" y="3391194"/>
            <a:ext cx="3340871" cy="616108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3841017" y="2393639"/>
            <a:ext cx="3342183" cy="9975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3841017" y="3391194"/>
            <a:ext cx="3342183" cy="616108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78064" y="425756"/>
            <a:ext cx="2487603" cy="18119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956244" y="425756"/>
            <a:ext cx="4226956" cy="912652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378064" y="2237694"/>
            <a:ext cx="2487603" cy="731458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482060" y="7485380"/>
            <a:ext cx="4536758" cy="88369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482060" y="955475"/>
            <a:ext cx="4536758" cy="641604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482060" y="8369071"/>
            <a:ext cx="4536758" cy="125498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78063" y="2495127"/>
            <a:ext cx="6805137" cy="70571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378063" y="9911198"/>
            <a:ext cx="1764295" cy="5693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7396A3-406C-4030-9B77-944E0C03A9F2}" type="datetimeFigureOut">
              <a:rPr lang="fr-FR" smtClean="0"/>
              <a:pPr/>
              <a:t>16/06/2020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2583432" y="9911198"/>
            <a:ext cx="2394400" cy="5693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5418905" y="9911198"/>
            <a:ext cx="1764295" cy="5693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5D985B-BC31-4286-854D-B5B374189E1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e 13"/>
          <p:cNvGrpSpPr/>
          <p:nvPr/>
        </p:nvGrpSpPr>
        <p:grpSpPr>
          <a:xfrm>
            <a:off x="395174" y="515668"/>
            <a:ext cx="6770914" cy="9935024"/>
            <a:chOff x="373747" y="471714"/>
            <a:chExt cx="6770914" cy="9935024"/>
          </a:xfrm>
        </p:grpSpPr>
        <p:grpSp>
          <p:nvGrpSpPr>
            <p:cNvPr id="12" name="Groupe 11"/>
            <p:cNvGrpSpPr/>
            <p:nvPr/>
          </p:nvGrpSpPr>
          <p:grpSpPr>
            <a:xfrm>
              <a:off x="373747" y="471714"/>
              <a:ext cx="6770914" cy="3207657"/>
              <a:chOff x="406404" y="471714"/>
              <a:chExt cx="6770914" cy="3207657"/>
            </a:xfrm>
          </p:grpSpPr>
          <p:sp>
            <p:nvSpPr>
              <p:cNvPr id="2" name="Organigramme : Alternative 1"/>
              <p:cNvSpPr/>
              <p:nvPr/>
            </p:nvSpPr>
            <p:spPr>
              <a:xfrm>
                <a:off x="406404" y="471714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nom de l'organe</a:t>
                </a:r>
                <a:endParaRPr lang="fr-FR" dirty="0"/>
              </a:p>
            </p:txBody>
          </p:sp>
          <p:sp>
            <p:nvSpPr>
              <p:cNvPr id="3" name="Organigramme : Alternative 2"/>
              <p:cNvSpPr/>
              <p:nvPr/>
            </p:nvSpPr>
            <p:spPr>
              <a:xfrm>
                <a:off x="2725061" y="471714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nom de l'organe</a:t>
                </a:r>
                <a:endParaRPr lang="fr-FR" dirty="0"/>
              </a:p>
            </p:txBody>
          </p:sp>
          <p:sp>
            <p:nvSpPr>
              <p:cNvPr id="4" name="Organigramme : Alternative 3"/>
              <p:cNvSpPr/>
              <p:nvPr/>
            </p:nvSpPr>
            <p:spPr>
              <a:xfrm>
                <a:off x="5043718" y="471714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nom de l'organe</a:t>
                </a:r>
                <a:endParaRPr lang="fr-FR" dirty="0"/>
              </a:p>
            </p:txBody>
          </p:sp>
        </p:grpSp>
        <p:grpSp>
          <p:nvGrpSpPr>
            <p:cNvPr id="8" name="Groupe 7"/>
            <p:cNvGrpSpPr/>
            <p:nvPr/>
          </p:nvGrpSpPr>
          <p:grpSpPr>
            <a:xfrm>
              <a:off x="373747" y="3835397"/>
              <a:ext cx="6770914" cy="3207657"/>
              <a:chOff x="341090" y="3918857"/>
              <a:chExt cx="6770914" cy="3207657"/>
            </a:xfrm>
          </p:grpSpPr>
          <p:sp>
            <p:nvSpPr>
              <p:cNvPr id="5" name="Organigramme : Alternative 4"/>
              <p:cNvSpPr/>
              <p:nvPr/>
            </p:nvSpPr>
            <p:spPr>
              <a:xfrm>
                <a:off x="341090" y="3918857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nom de l'organe</a:t>
                </a:r>
                <a:endParaRPr lang="fr-FR" dirty="0"/>
              </a:p>
            </p:txBody>
          </p:sp>
          <p:sp>
            <p:nvSpPr>
              <p:cNvPr id="6" name="Organigramme : Alternative 5"/>
              <p:cNvSpPr/>
              <p:nvPr/>
            </p:nvSpPr>
            <p:spPr>
              <a:xfrm>
                <a:off x="2659747" y="3918857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nom de l'organe</a:t>
                </a:r>
                <a:endParaRPr lang="fr-FR" dirty="0"/>
              </a:p>
            </p:txBody>
          </p:sp>
          <p:sp>
            <p:nvSpPr>
              <p:cNvPr id="7" name="Organigramme : Alternative 6"/>
              <p:cNvSpPr/>
              <p:nvPr/>
            </p:nvSpPr>
            <p:spPr>
              <a:xfrm>
                <a:off x="4978404" y="3918857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nom de l'organe</a:t>
                </a:r>
                <a:endParaRPr lang="fr-FR" dirty="0"/>
              </a:p>
            </p:txBody>
          </p:sp>
        </p:grpSp>
        <p:grpSp>
          <p:nvGrpSpPr>
            <p:cNvPr id="13" name="Groupe 12"/>
            <p:cNvGrpSpPr/>
            <p:nvPr/>
          </p:nvGrpSpPr>
          <p:grpSpPr>
            <a:xfrm>
              <a:off x="373747" y="7199081"/>
              <a:ext cx="6770914" cy="3207657"/>
              <a:chOff x="384632" y="6981371"/>
              <a:chExt cx="6770914" cy="3207657"/>
            </a:xfrm>
          </p:grpSpPr>
          <p:sp>
            <p:nvSpPr>
              <p:cNvPr id="9" name="Organigramme : Alternative 8"/>
              <p:cNvSpPr/>
              <p:nvPr/>
            </p:nvSpPr>
            <p:spPr>
              <a:xfrm>
                <a:off x="384632" y="6981371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nom de l'organe</a:t>
                </a:r>
                <a:endParaRPr lang="fr-FR" dirty="0"/>
              </a:p>
            </p:txBody>
          </p:sp>
          <p:sp>
            <p:nvSpPr>
              <p:cNvPr id="10" name="Organigramme : Alternative 9"/>
              <p:cNvSpPr/>
              <p:nvPr/>
            </p:nvSpPr>
            <p:spPr>
              <a:xfrm>
                <a:off x="2703289" y="6981371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nom de l'organe</a:t>
                </a:r>
                <a:endParaRPr lang="fr-FR" dirty="0"/>
              </a:p>
            </p:txBody>
          </p:sp>
          <p:sp>
            <p:nvSpPr>
              <p:cNvPr id="11" name="Organigramme : Alternative 10"/>
              <p:cNvSpPr/>
              <p:nvPr/>
            </p:nvSpPr>
            <p:spPr>
              <a:xfrm>
                <a:off x="5021946" y="6981371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nom de l'organe</a:t>
                </a:r>
                <a:endParaRPr lang="fr-FR" dirty="0"/>
              </a:p>
            </p:txBody>
          </p:sp>
        </p:grpSp>
      </p:grpSp>
      <p:sp>
        <p:nvSpPr>
          <p:cNvPr id="15" name="Rectangle 14"/>
          <p:cNvSpPr/>
          <p:nvPr/>
        </p:nvSpPr>
        <p:spPr>
          <a:xfrm>
            <a:off x="395174" y="71776"/>
            <a:ext cx="6770913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fr-FR" dirty="0" smtClean="0">
                <a:solidFill>
                  <a:schemeClr val="accent1"/>
                </a:solidFill>
              </a:rPr>
              <a:t>Version numérique (saisie au clavier)</a:t>
            </a:r>
            <a:endParaRPr lang="fr-F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e 13"/>
          <p:cNvGrpSpPr/>
          <p:nvPr/>
        </p:nvGrpSpPr>
        <p:grpSpPr>
          <a:xfrm>
            <a:off x="395174" y="515668"/>
            <a:ext cx="6770914" cy="9935024"/>
            <a:chOff x="373747" y="471714"/>
            <a:chExt cx="6770914" cy="9935024"/>
          </a:xfrm>
        </p:grpSpPr>
        <p:grpSp>
          <p:nvGrpSpPr>
            <p:cNvPr id="12" name="Groupe 11"/>
            <p:cNvGrpSpPr/>
            <p:nvPr/>
          </p:nvGrpSpPr>
          <p:grpSpPr>
            <a:xfrm>
              <a:off x="373747" y="471714"/>
              <a:ext cx="6770914" cy="3207657"/>
              <a:chOff x="406404" y="471714"/>
              <a:chExt cx="6770914" cy="3207657"/>
            </a:xfrm>
          </p:grpSpPr>
          <p:sp>
            <p:nvSpPr>
              <p:cNvPr id="2" name="Organigramme : Alternative 1"/>
              <p:cNvSpPr/>
              <p:nvPr/>
            </p:nvSpPr>
            <p:spPr>
              <a:xfrm>
                <a:off x="406404" y="471714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Événements</a:t>
                </a:r>
              </a:p>
              <a:p>
                <a:pPr algn="ctr"/>
                <a:r>
                  <a:rPr lang="fr-FR" dirty="0" smtClean="0"/>
                  <a:t>Arguments</a:t>
                </a:r>
              </a:p>
            </p:txBody>
          </p:sp>
          <p:sp>
            <p:nvSpPr>
              <p:cNvPr id="3" name="Organigramme : Alternative 2"/>
              <p:cNvSpPr/>
              <p:nvPr/>
            </p:nvSpPr>
            <p:spPr>
              <a:xfrm>
                <a:off x="2725061" y="471714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Événements</a:t>
                </a:r>
              </a:p>
              <a:p>
                <a:pPr algn="ctr"/>
                <a:r>
                  <a:rPr lang="fr-FR" dirty="0" smtClean="0"/>
                  <a:t>Arguments</a:t>
                </a:r>
              </a:p>
            </p:txBody>
          </p:sp>
          <p:sp>
            <p:nvSpPr>
              <p:cNvPr id="4" name="Organigramme : Alternative 3"/>
              <p:cNvSpPr/>
              <p:nvPr/>
            </p:nvSpPr>
            <p:spPr>
              <a:xfrm>
                <a:off x="5043718" y="471714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Événements</a:t>
                </a:r>
              </a:p>
              <a:p>
                <a:pPr algn="ctr"/>
                <a:r>
                  <a:rPr lang="fr-FR" dirty="0" smtClean="0"/>
                  <a:t>Arguments</a:t>
                </a:r>
              </a:p>
            </p:txBody>
          </p:sp>
        </p:grpSp>
        <p:grpSp>
          <p:nvGrpSpPr>
            <p:cNvPr id="13" name="Groupe 7"/>
            <p:cNvGrpSpPr/>
            <p:nvPr/>
          </p:nvGrpSpPr>
          <p:grpSpPr>
            <a:xfrm>
              <a:off x="373747" y="3835397"/>
              <a:ext cx="6770914" cy="3207657"/>
              <a:chOff x="341090" y="3918857"/>
              <a:chExt cx="6770914" cy="3207657"/>
            </a:xfrm>
          </p:grpSpPr>
          <p:sp>
            <p:nvSpPr>
              <p:cNvPr id="5" name="Organigramme : Alternative 4"/>
              <p:cNvSpPr/>
              <p:nvPr/>
            </p:nvSpPr>
            <p:spPr>
              <a:xfrm>
                <a:off x="341090" y="3918857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Événements</a:t>
                </a:r>
              </a:p>
              <a:p>
                <a:pPr algn="ctr"/>
                <a:r>
                  <a:rPr lang="fr-FR" dirty="0" smtClean="0"/>
                  <a:t>Arguments</a:t>
                </a:r>
              </a:p>
            </p:txBody>
          </p:sp>
          <p:sp>
            <p:nvSpPr>
              <p:cNvPr id="6" name="Organigramme : Alternative 5"/>
              <p:cNvSpPr/>
              <p:nvPr/>
            </p:nvSpPr>
            <p:spPr>
              <a:xfrm>
                <a:off x="2659747" y="3918857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Événements</a:t>
                </a:r>
              </a:p>
              <a:p>
                <a:pPr algn="ctr"/>
                <a:r>
                  <a:rPr lang="fr-FR" dirty="0" smtClean="0"/>
                  <a:t>Arguments</a:t>
                </a:r>
              </a:p>
            </p:txBody>
          </p:sp>
          <p:sp>
            <p:nvSpPr>
              <p:cNvPr id="7" name="Organigramme : Alternative 6"/>
              <p:cNvSpPr/>
              <p:nvPr/>
            </p:nvSpPr>
            <p:spPr>
              <a:xfrm>
                <a:off x="4978404" y="3918857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Événements</a:t>
                </a:r>
              </a:p>
              <a:p>
                <a:pPr algn="ctr"/>
                <a:r>
                  <a:rPr lang="fr-FR" dirty="0" smtClean="0"/>
                  <a:t>Arguments</a:t>
                </a:r>
              </a:p>
            </p:txBody>
          </p:sp>
        </p:grpSp>
        <p:grpSp>
          <p:nvGrpSpPr>
            <p:cNvPr id="14" name="Groupe 12"/>
            <p:cNvGrpSpPr/>
            <p:nvPr/>
          </p:nvGrpSpPr>
          <p:grpSpPr>
            <a:xfrm>
              <a:off x="373747" y="7199081"/>
              <a:ext cx="6770914" cy="3207657"/>
              <a:chOff x="384632" y="6981371"/>
              <a:chExt cx="6770914" cy="3207657"/>
            </a:xfrm>
          </p:grpSpPr>
          <p:sp>
            <p:nvSpPr>
              <p:cNvPr id="9" name="Organigramme : Alternative 8"/>
              <p:cNvSpPr/>
              <p:nvPr/>
            </p:nvSpPr>
            <p:spPr>
              <a:xfrm>
                <a:off x="384632" y="6981371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Événements</a:t>
                </a:r>
              </a:p>
              <a:p>
                <a:pPr algn="ctr"/>
                <a:r>
                  <a:rPr lang="fr-FR" dirty="0" smtClean="0"/>
                  <a:t>Arguments</a:t>
                </a:r>
              </a:p>
            </p:txBody>
          </p:sp>
          <p:sp>
            <p:nvSpPr>
              <p:cNvPr id="10" name="Organigramme : Alternative 9"/>
              <p:cNvSpPr/>
              <p:nvPr/>
            </p:nvSpPr>
            <p:spPr>
              <a:xfrm>
                <a:off x="2703289" y="6981371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Événements</a:t>
                </a:r>
              </a:p>
              <a:p>
                <a:pPr algn="ctr"/>
                <a:r>
                  <a:rPr lang="fr-FR" dirty="0" smtClean="0"/>
                  <a:t>Arguments</a:t>
                </a:r>
              </a:p>
            </p:txBody>
          </p:sp>
          <p:sp>
            <p:nvSpPr>
              <p:cNvPr id="11" name="Organigramme : Alternative 10"/>
              <p:cNvSpPr/>
              <p:nvPr/>
            </p:nvSpPr>
            <p:spPr>
              <a:xfrm>
                <a:off x="5021946" y="6981371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Événements</a:t>
                </a:r>
              </a:p>
              <a:p>
                <a:pPr algn="ctr"/>
                <a:r>
                  <a:rPr lang="fr-FR" dirty="0" smtClean="0"/>
                  <a:t>Arguments</a:t>
                </a:r>
              </a:p>
            </p:txBody>
          </p:sp>
        </p:grpSp>
      </p:grpSp>
      <p:sp>
        <p:nvSpPr>
          <p:cNvPr id="15" name="ZoneTexte 14"/>
          <p:cNvSpPr txBox="1"/>
          <p:nvPr/>
        </p:nvSpPr>
        <p:spPr>
          <a:xfrm>
            <a:off x="413657" y="586423"/>
            <a:ext cx="490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0070C0"/>
                </a:solidFill>
              </a:rPr>
              <a:t>❶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16" name="ZoneTexte 15"/>
          <p:cNvSpPr txBox="1"/>
          <p:nvPr/>
        </p:nvSpPr>
        <p:spPr>
          <a:xfrm>
            <a:off x="2750457" y="7364593"/>
            <a:ext cx="490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0070C0"/>
                </a:solidFill>
              </a:rPr>
              <a:t>❽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17" name="ZoneTexte 16"/>
          <p:cNvSpPr txBox="1"/>
          <p:nvPr/>
        </p:nvSpPr>
        <p:spPr>
          <a:xfrm>
            <a:off x="413657" y="7364593"/>
            <a:ext cx="490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0070C0"/>
                </a:solidFill>
              </a:rPr>
              <a:t>❼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18" name="ZoneTexte 17"/>
          <p:cNvSpPr txBox="1"/>
          <p:nvPr/>
        </p:nvSpPr>
        <p:spPr>
          <a:xfrm>
            <a:off x="2750457" y="3953737"/>
            <a:ext cx="490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0070C0"/>
                </a:solidFill>
              </a:rPr>
              <a:t>❺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19" name="ZoneTexte 18"/>
          <p:cNvSpPr txBox="1"/>
          <p:nvPr/>
        </p:nvSpPr>
        <p:spPr>
          <a:xfrm>
            <a:off x="5050971" y="3953737"/>
            <a:ext cx="490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0070C0"/>
                </a:solidFill>
              </a:rPr>
              <a:t>❻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20" name="ZoneTexte 19"/>
          <p:cNvSpPr txBox="1"/>
          <p:nvPr/>
        </p:nvSpPr>
        <p:spPr>
          <a:xfrm>
            <a:off x="413657" y="3953737"/>
            <a:ext cx="490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0070C0"/>
                </a:solidFill>
              </a:rPr>
              <a:t>❹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2750457" y="586423"/>
            <a:ext cx="490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0070C0"/>
                </a:solidFill>
              </a:rPr>
              <a:t>❷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22" name="ZoneTexte 21"/>
          <p:cNvSpPr txBox="1"/>
          <p:nvPr/>
        </p:nvSpPr>
        <p:spPr>
          <a:xfrm>
            <a:off x="5050971" y="586423"/>
            <a:ext cx="490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0070C0"/>
                </a:solidFill>
              </a:rPr>
              <a:t>❸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5050971" y="7364593"/>
            <a:ext cx="490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rgbClr val="0070C0"/>
                </a:solidFill>
              </a:rPr>
              <a:t>❾</a:t>
            </a:r>
            <a:endParaRPr lang="fr-FR" dirty="0">
              <a:solidFill>
                <a:srgbClr val="0070C0"/>
              </a:solidFill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395174" y="71776"/>
            <a:ext cx="6770913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fr-FR" dirty="0" smtClean="0">
                <a:solidFill>
                  <a:schemeClr val="accent1"/>
                </a:solidFill>
              </a:rPr>
              <a:t>Version numérique</a:t>
            </a:r>
            <a:endParaRPr lang="fr-FR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e 7"/>
          <p:cNvGrpSpPr/>
          <p:nvPr/>
        </p:nvGrpSpPr>
        <p:grpSpPr>
          <a:xfrm>
            <a:off x="395174" y="3982353"/>
            <a:ext cx="6770914" cy="3207657"/>
            <a:chOff x="341090" y="3918857"/>
            <a:chExt cx="6770914" cy="3207657"/>
          </a:xfrm>
        </p:grpSpPr>
        <p:sp>
          <p:nvSpPr>
            <p:cNvPr id="5" name="Organigramme : Alternative 4"/>
            <p:cNvSpPr/>
            <p:nvPr/>
          </p:nvSpPr>
          <p:spPr>
            <a:xfrm>
              <a:off x="341090" y="3918857"/>
              <a:ext cx="2133600" cy="3207657"/>
            </a:xfrm>
            <a:prstGeom prst="flowChartAlternateProcess">
              <a:avLst/>
            </a:prstGeom>
            <a:ln w="38100"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dirty="0" smtClean="0"/>
            </a:p>
          </p:txBody>
        </p:sp>
        <p:sp>
          <p:nvSpPr>
            <p:cNvPr id="6" name="Organigramme : Alternative 5"/>
            <p:cNvSpPr/>
            <p:nvPr/>
          </p:nvSpPr>
          <p:spPr>
            <a:xfrm>
              <a:off x="2659747" y="3918857"/>
              <a:ext cx="2133600" cy="3207657"/>
            </a:xfrm>
            <a:prstGeom prst="flowChartAlternateProcess">
              <a:avLst/>
            </a:prstGeom>
            <a:ln w="38100"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dirty="0" smtClean="0"/>
            </a:p>
          </p:txBody>
        </p:sp>
        <p:sp>
          <p:nvSpPr>
            <p:cNvPr id="7" name="Organigramme : Alternative 6"/>
            <p:cNvSpPr/>
            <p:nvPr/>
          </p:nvSpPr>
          <p:spPr>
            <a:xfrm>
              <a:off x="4978404" y="3918857"/>
              <a:ext cx="2133600" cy="3207657"/>
            </a:xfrm>
            <a:prstGeom prst="flowChartAlternateProcess">
              <a:avLst/>
            </a:prstGeom>
            <a:ln w="38100"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dirty="0" smtClean="0"/>
            </a:p>
          </p:txBody>
        </p:sp>
      </p:grpSp>
      <p:grpSp>
        <p:nvGrpSpPr>
          <p:cNvPr id="12" name="Groupe 11"/>
          <p:cNvGrpSpPr/>
          <p:nvPr/>
        </p:nvGrpSpPr>
        <p:grpSpPr>
          <a:xfrm>
            <a:off x="395174" y="713010"/>
            <a:ext cx="6770914" cy="3207657"/>
            <a:chOff x="406404" y="471714"/>
            <a:chExt cx="6770914" cy="3207657"/>
          </a:xfrm>
        </p:grpSpPr>
        <p:sp>
          <p:nvSpPr>
            <p:cNvPr id="2" name="Organigramme : Alternative 1"/>
            <p:cNvSpPr/>
            <p:nvPr/>
          </p:nvSpPr>
          <p:spPr>
            <a:xfrm>
              <a:off x="406404" y="471714"/>
              <a:ext cx="2133600" cy="3207657"/>
            </a:xfrm>
            <a:prstGeom prst="flowChartAlternateProcess">
              <a:avLst/>
            </a:prstGeom>
            <a:ln w="38100"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dirty="0" smtClean="0"/>
            </a:p>
          </p:txBody>
        </p:sp>
        <p:sp>
          <p:nvSpPr>
            <p:cNvPr id="3" name="Organigramme : Alternative 2"/>
            <p:cNvSpPr/>
            <p:nvPr/>
          </p:nvSpPr>
          <p:spPr>
            <a:xfrm>
              <a:off x="2725061" y="471714"/>
              <a:ext cx="2133600" cy="3207657"/>
            </a:xfrm>
            <a:prstGeom prst="flowChartAlternateProcess">
              <a:avLst/>
            </a:prstGeom>
            <a:ln w="38100"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dirty="0" smtClean="0"/>
            </a:p>
            <a:p>
              <a:pPr algn="ctr"/>
              <a:endParaRPr lang="fr-FR" dirty="0" smtClean="0"/>
            </a:p>
          </p:txBody>
        </p:sp>
        <p:sp>
          <p:nvSpPr>
            <p:cNvPr id="4" name="Organigramme : Alternative 3"/>
            <p:cNvSpPr/>
            <p:nvPr/>
          </p:nvSpPr>
          <p:spPr>
            <a:xfrm>
              <a:off x="5043718" y="471714"/>
              <a:ext cx="2133600" cy="3207657"/>
            </a:xfrm>
            <a:prstGeom prst="flowChartAlternateProcess">
              <a:avLst/>
            </a:prstGeom>
            <a:ln w="38100"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dirty="0" smtClean="0"/>
            </a:p>
            <a:p>
              <a:pPr algn="ctr"/>
              <a:endParaRPr lang="fr-FR" dirty="0" smtClean="0"/>
            </a:p>
          </p:txBody>
        </p:sp>
      </p:grpSp>
      <p:grpSp>
        <p:nvGrpSpPr>
          <p:cNvPr id="14" name="Groupe 12"/>
          <p:cNvGrpSpPr/>
          <p:nvPr/>
        </p:nvGrpSpPr>
        <p:grpSpPr>
          <a:xfrm>
            <a:off x="395174" y="7251695"/>
            <a:ext cx="6770914" cy="3207657"/>
            <a:chOff x="384632" y="6981371"/>
            <a:chExt cx="6770914" cy="3207657"/>
          </a:xfrm>
        </p:grpSpPr>
        <p:sp>
          <p:nvSpPr>
            <p:cNvPr id="9" name="Organigramme : Alternative 8"/>
            <p:cNvSpPr/>
            <p:nvPr/>
          </p:nvSpPr>
          <p:spPr>
            <a:xfrm>
              <a:off x="384632" y="6981371"/>
              <a:ext cx="2133600" cy="3207657"/>
            </a:xfrm>
            <a:prstGeom prst="flowChartAlternateProcess">
              <a:avLst/>
            </a:prstGeom>
            <a:ln w="38100"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dirty="0" smtClean="0"/>
            </a:p>
          </p:txBody>
        </p:sp>
        <p:sp>
          <p:nvSpPr>
            <p:cNvPr id="10" name="Organigramme : Alternative 9"/>
            <p:cNvSpPr/>
            <p:nvPr/>
          </p:nvSpPr>
          <p:spPr>
            <a:xfrm>
              <a:off x="2703289" y="6981371"/>
              <a:ext cx="2133600" cy="3207657"/>
            </a:xfrm>
            <a:prstGeom prst="flowChartAlternateProcess">
              <a:avLst/>
            </a:prstGeom>
            <a:ln w="38100"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dirty="0" smtClean="0"/>
            </a:p>
          </p:txBody>
        </p:sp>
        <p:sp>
          <p:nvSpPr>
            <p:cNvPr id="11" name="Organigramme : Alternative 10"/>
            <p:cNvSpPr/>
            <p:nvPr/>
          </p:nvSpPr>
          <p:spPr>
            <a:xfrm>
              <a:off x="5021946" y="6981371"/>
              <a:ext cx="2133600" cy="3207657"/>
            </a:xfrm>
            <a:prstGeom prst="flowChartAlternateProcess">
              <a:avLst/>
            </a:prstGeom>
            <a:ln w="38100"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dirty="0" smtClean="0"/>
            </a:p>
          </p:txBody>
        </p:sp>
      </p:grpSp>
      <p:sp>
        <p:nvSpPr>
          <p:cNvPr id="27" name="Rectangle 26"/>
          <p:cNvSpPr/>
          <p:nvPr/>
        </p:nvSpPr>
        <p:spPr>
          <a:xfrm>
            <a:off x="395174" y="194608"/>
            <a:ext cx="6770913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fr-FR" dirty="0" smtClean="0">
                <a:solidFill>
                  <a:schemeClr val="accent1"/>
                </a:solidFill>
              </a:rPr>
              <a:t>Version imprimable (saisie manuscrite) | </a:t>
            </a:r>
            <a:r>
              <a:rPr lang="fr-FR" dirty="0" smtClean="0"/>
              <a:t>Recto </a:t>
            </a:r>
            <a:r>
              <a:rPr lang="fr-FR" dirty="0" smtClean="0"/>
              <a:t>: nom de l'organe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7254161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e 24"/>
          <p:cNvGrpSpPr/>
          <p:nvPr/>
        </p:nvGrpSpPr>
        <p:grpSpPr>
          <a:xfrm>
            <a:off x="395174" y="3982353"/>
            <a:ext cx="6770914" cy="3207657"/>
            <a:chOff x="395174" y="3742871"/>
            <a:chExt cx="6770914" cy="3207657"/>
          </a:xfrm>
        </p:grpSpPr>
        <p:grpSp>
          <p:nvGrpSpPr>
            <p:cNvPr id="12" name="Groupe 7"/>
            <p:cNvGrpSpPr/>
            <p:nvPr/>
          </p:nvGrpSpPr>
          <p:grpSpPr>
            <a:xfrm>
              <a:off x="395174" y="3742871"/>
              <a:ext cx="6770914" cy="3207657"/>
              <a:chOff x="341090" y="3918857"/>
              <a:chExt cx="6770914" cy="3207657"/>
            </a:xfrm>
          </p:grpSpPr>
          <p:sp>
            <p:nvSpPr>
              <p:cNvPr id="5" name="Organigramme : Alternative 4"/>
              <p:cNvSpPr/>
              <p:nvPr/>
            </p:nvSpPr>
            <p:spPr>
              <a:xfrm>
                <a:off x="341090" y="3918857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dirty="0" smtClean="0"/>
              </a:p>
            </p:txBody>
          </p:sp>
          <p:sp>
            <p:nvSpPr>
              <p:cNvPr id="6" name="Organigramme : Alternative 5"/>
              <p:cNvSpPr/>
              <p:nvPr/>
            </p:nvSpPr>
            <p:spPr>
              <a:xfrm>
                <a:off x="2659747" y="3918857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dirty="0" smtClean="0"/>
              </a:p>
            </p:txBody>
          </p:sp>
          <p:sp>
            <p:nvSpPr>
              <p:cNvPr id="7" name="Organigramme : Alternative 6"/>
              <p:cNvSpPr/>
              <p:nvPr/>
            </p:nvSpPr>
            <p:spPr>
              <a:xfrm>
                <a:off x="4978404" y="3918857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dirty="0" smtClean="0"/>
              </a:p>
            </p:txBody>
          </p:sp>
        </p:grpSp>
        <p:sp>
          <p:nvSpPr>
            <p:cNvPr id="18" name="ZoneTexte 17"/>
            <p:cNvSpPr txBox="1"/>
            <p:nvPr/>
          </p:nvSpPr>
          <p:spPr>
            <a:xfrm>
              <a:off x="2750457" y="3817257"/>
              <a:ext cx="4908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solidFill>
                    <a:srgbClr val="0070C0"/>
                  </a:solidFill>
                </a:rPr>
                <a:t>❺</a:t>
              </a:r>
              <a:endParaRPr lang="fr-FR" dirty="0">
                <a:solidFill>
                  <a:srgbClr val="0070C0"/>
                </a:solidFill>
              </a:endParaRPr>
            </a:p>
          </p:txBody>
        </p:sp>
        <p:sp>
          <p:nvSpPr>
            <p:cNvPr id="19" name="ZoneTexte 18"/>
            <p:cNvSpPr txBox="1"/>
            <p:nvPr/>
          </p:nvSpPr>
          <p:spPr>
            <a:xfrm>
              <a:off x="5050971" y="3817257"/>
              <a:ext cx="4908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solidFill>
                    <a:srgbClr val="0070C0"/>
                  </a:solidFill>
                </a:rPr>
                <a:t>❻</a:t>
              </a:r>
              <a:endParaRPr lang="fr-FR" dirty="0">
                <a:solidFill>
                  <a:srgbClr val="0070C0"/>
                </a:solidFill>
              </a:endParaRPr>
            </a:p>
          </p:txBody>
        </p:sp>
        <p:sp>
          <p:nvSpPr>
            <p:cNvPr id="20" name="ZoneTexte 19"/>
            <p:cNvSpPr txBox="1"/>
            <p:nvPr/>
          </p:nvSpPr>
          <p:spPr>
            <a:xfrm>
              <a:off x="413657" y="3817257"/>
              <a:ext cx="4908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solidFill>
                    <a:srgbClr val="0070C0"/>
                  </a:solidFill>
                </a:rPr>
                <a:t>❹</a:t>
              </a:r>
              <a:endParaRPr lang="fr-FR" dirty="0">
                <a:solidFill>
                  <a:srgbClr val="0070C0"/>
                </a:solidFill>
              </a:endParaRPr>
            </a:p>
          </p:txBody>
        </p:sp>
      </p:grpSp>
      <p:grpSp>
        <p:nvGrpSpPr>
          <p:cNvPr id="13" name="Groupe 23"/>
          <p:cNvGrpSpPr/>
          <p:nvPr/>
        </p:nvGrpSpPr>
        <p:grpSpPr>
          <a:xfrm>
            <a:off x="395174" y="713010"/>
            <a:ext cx="6770914" cy="3207657"/>
            <a:chOff x="395174" y="379188"/>
            <a:chExt cx="6770914" cy="3207657"/>
          </a:xfrm>
        </p:grpSpPr>
        <p:grpSp>
          <p:nvGrpSpPr>
            <p:cNvPr id="14" name="Groupe 11"/>
            <p:cNvGrpSpPr/>
            <p:nvPr/>
          </p:nvGrpSpPr>
          <p:grpSpPr>
            <a:xfrm>
              <a:off x="395174" y="379188"/>
              <a:ext cx="6770914" cy="3207657"/>
              <a:chOff x="406404" y="471714"/>
              <a:chExt cx="6770914" cy="3207657"/>
            </a:xfrm>
          </p:grpSpPr>
          <p:sp>
            <p:nvSpPr>
              <p:cNvPr id="2" name="Organigramme : Alternative 1"/>
              <p:cNvSpPr/>
              <p:nvPr/>
            </p:nvSpPr>
            <p:spPr>
              <a:xfrm>
                <a:off x="406404" y="471714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dirty="0" smtClean="0"/>
              </a:p>
            </p:txBody>
          </p:sp>
          <p:sp>
            <p:nvSpPr>
              <p:cNvPr id="3" name="Organigramme : Alternative 2"/>
              <p:cNvSpPr/>
              <p:nvPr/>
            </p:nvSpPr>
            <p:spPr>
              <a:xfrm>
                <a:off x="2725061" y="471714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dirty="0" smtClean="0"/>
              </a:p>
              <a:p>
                <a:pPr algn="ctr"/>
                <a:endParaRPr lang="fr-FR" dirty="0" smtClean="0"/>
              </a:p>
            </p:txBody>
          </p:sp>
          <p:sp>
            <p:nvSpPr>
              <p:cNvPr id="4" name="Organigramme : Alternative 3"/>
              <p:cNvSpPr/>
              <p:nvPr/>
            </p:nvSpPr>
            <p:spPr>
              <a:xfrm>
                <a:off x="5043718" y="471714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dirty="0" smtClean="0"/>
              </a:p>
              <a:p>
                <a:pPr algn="ctr"/>
                <a:endParaRPr lang="fr-FR" dirty="0" smtClean="0"/>
              </a:p>
            </p:txBody>
          </p:sp>
        </p:grpSp>
        <p:sp>
          <p:nvSpPr>
            <p:cNvPr id="15" name="ZoneTexte 14"/>
            <p:cNvSpPr txBox="1"/>
            <p:nvPr/>
          </p:nvSpPr>
          <p:spPr>
            <a:xfrm>
              <a:off x="413657" y="449943"/>
              <a:ext cx="4908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solidFill>
                    <a:srgbClr val="0070C0"/>
                  </a:solidFill>
                </a:rPr>
                <a:t>❶</a:t>
              </a:r>
              <a:endParaRPr lang="fr-FR" dirty="0">
                <a:solidFill>
                  <a:srgbClr val="0070C0"/>
                </a:solidFill>
              </a:endParaRPr>
            </a:p>
          </p:txBody>
        </p:sp>
        <p:sp>
          <p:nvSpPr>
            <p:cNvPr id="21" name="ZoneTexte 20"/>
            <p:cNvSpPr txBox="1"/>
            <p:nvPr/>
          </p:nvSpPr>
          <p:spPr>
            <a:xfrm>
              <a:off x="2750457" y="449943"/>
              <a:ext cx="4908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solidFill>
                    <a:srgbClr val="0070C0"/>
                  </a:solidFill>
                </a:rPr>
                <a:t>❷</a:t>
              </a:r>
              <a:endParaRPr lang="fr-FR" dirty="0">
                <a:solidFill>
                  <a:srgbClr val="0070C0"/>
                </a:solidFill>
              </a:endParaRPr>
            </a:p>
          </p:txBody>
        </p:sp>
        <p:sp>
          <p:nvSpPr>
            <p:cNvPr id="22" name="ZoneTexte 21"/>
            <p:cNvSpPr txBox="1"/>
            <p:nvPr/>
          </p:nvSpPr>
          <p:spPr>
            <a:xfrm>
              <a:off x="5050971" y="449943"/>
              <a:ext cx="4908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solidFill>
                    <a:srgbClr val="0070C0"/>
                  </a:solidFill>
                </a:rPr>
                <a:t>❸</a:t>
              </a:r>
              <a:endParaRPr lang="fr-FR" dirty="0">
                <a:solidFill>
                  <a:srgbClr val="0070C0"/>
                </a:solidFill>
              </a:endParaRPr>
            </a:p>
          </p:txBody>
        </p:sp>
      </p:grpSp>
      <p:grpSp>
        <p:nvGrpSpPr>
          <p:cNvPr id="24" name="Groupe 25"/>
          <p:cNvGrpSpPr/>
          <p:nvPr/>
        </p:nvGrpSpPr>
        <p:grpSpPr>
          <a:xfrm>
            <a:off x="395174" y="7251695"/>
            <a:ext cx="6770914" cy="3207657"/>
            <a:chOff x="395174" y="7106555"/>
            <a:chExt cx="6770914" cy="3207657"/>
          </a:xfrm>
        </p:grpSpPr>
        <p:grpSp>
          <p:nvGrpSpPr>
            <p:cNvPr id="25" name="Groupe 12"/>
            <p:cNvGrpSpPr/>
            <p:nvPr/>
          </p:nvGrpSpPr>
          <p:grpSpPr>
            <a:xfrm>
              <a:off x="395174" y="7106555"/>
              <a:ext cx="6770914" cy="3207657"/>
              <a:chOff x="384632" y="6981371"/>
              <a:chExt cx="6770914" cy="3207657"/>
            </a:xfrm>
          </p:grpSpPr>
          <p:sp>
            <p:nvSpPr>
              <p:cNvPr id="9" name="Organigramme : Alternative 8"/>
              <p:cNvSpPr/>
              <p:nvPr/>
            </p:nvSpPr>
            <p:spPr>
              <a:xfrm>
                <a:off x="384632" y="6981371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dirty="0" smtClean="0"/>
              </a:p>
            </p:txBody>
          </p:sp>
          <p:sp>
            <p:nvSpPr>
              <p:cNvPr id="10" name="Organigramme : Alternative 9"/>
              <p:cNvSpPr/>
              <p:nvPr/>
            </p:nvSpPr>
            <p:spPr>
              <a:xfrm>
                <a:off x="2703289" y="6981371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dirty="0" smtClean="0"/>
              </a:p>
            </p:txBody>
          </p:sp>
          <p:sp>
            <p:nvSpPr>
              <p:cNvPr id="11" name="Organigramme : Alternative 10"/>
              <p:cNvSpPr/>
              <p:nvPr/>
            </p:nvSpPr>
            <p:spPr>
              <a:xfrm>
                <a:off x="5021946" y="6981371"/>
                <a:ext cx="2133600" cy="3207657"/>
              </a:xfrm>
              <a:prstGeom prst="flowChartAlternateProcess">
                <a:avLst/>
              </a:prstGeom>
              <a:ln w="38100"/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dirty="0" smtClean="0"/>
              </a:p>
            </p:txBody>
          </p:sp>
        </p:grpSp>
        <p:sp>
          <p:nvSpPr>
            <p:cNvPr id="16" name="ZoneTexte 15"/>
            <p:cNvSpPr txBox="1"/>
            <p:nvPr/>
          </p:nvSpPr>
          <p:spPr>
            <a:xfrm>
              <a:off x="2750457" y="7228113"/>
              <a:ext cx="4908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solidFill>
                    <a:srgbClr val="0070C0"/>
                  </a:solidFill>
                </a:rPr>
                <a:t>❽</a:t>
              </a:r>
              <a:endParaRPr lang="fr-FR" dirty="0">
                <a:solidFill>
                  <a:srgbClr val="0070C0"/>
                </a:solidFill>
              </a:endParaRPr>
            </a:p>
          </p:txBody>
        </p:sp>
        <p:sp>
          <p:nvSpPr>
            <p:cNvPr id="17" name="ZoneTexte 16"/>
            <p:cNvSpPr txBox="1"/>
            <p:nvPr/>
          </p:nvSpPr>
          <p:spPr>
            <a:xfrm>
              <a:off x="413657" y="7228113"/>
              <a:ext cx="4908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solidFill>
                    <a:srgbClr val="0070C0"/>
                  </a:solidFill>
                </a:rPr>
                <a:t>❼</a:t>
              </a:r>
              <a:endParaRPr lang="fr-FR" dirty="0">
                <a:solidFill>
                  <a:srgbClr val="0070C0"/>
                </a:solidFill>
              </a:endParaRPr>
            </a:p>
          </p:txBody>
        </p:sp>
        <p:sp>
          <p:nvSpPr>
            <p:cNvPr id="23" name="ZoneTexte 22"/>
            <p:cNvSpPr txBox="1"/>
            <p:nvPr/>
          </p:nvSpPr>
          <p:spPr>
            <a:xfrm>
              <a:off x="5050971" y="7228113"/>
              <a:ext cx="4908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solidFill>
                    <a:srgbClr val="0070C0"/>
                  </a:solidFill>
                </a:rPr>
                <a:t>❾</a:t>
              </a:r>
              <a:endParaRPr lang="fr-FR" dirty="0">
                <a:solidFill>
                  <a:srgbClr val="0070C0"/>
                </a:solidFill>
              </a:endParaRPr>
            </a:p>
          </p:txBody>
        </p:sp>
      </p:grpSp>
      <p:sp>
        <p:nvSpPr>
          <p:cNvPr id="27" name="Rectangle 26"/>
          <p:cNvSpPr/>
          <p:nvPr/>
        </p:nvSpPr>
        <p:spPr>
          <a:xfrm>
            <a:off x="413657" y="194608"/>
            <a:ext cx="6752431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fr-FR" dirty="0">
                <a:solidFill>
                  <a:schemeClr val="accent1"/>
                </a:solidFill>
              </a:rPr>
              <a:t>Version </a:t>
            </a:r>
            <a:r>
              <a:rPr lang="fr-FR" dirty="0" smtClean="0">
                <a:solidFill>
                  <a:schemeClr val="accent1"/>
                </a:solidFill>
              </a:rPr>
              <a:t>imprimable </a:t>
            </a:r>
            <a:r>
              <a:rPr lang="fr-FR" dirty="0">
                <a:solidFill>
                  <a:schemeClr val="accent1"/>
                </a:solidFill>
              </a:rPr>
              <a:t>| </a:t>
            </a:r>
            <a:r>
              <a:rPr lang="fr-FR" dirty="0" smtClean="0"/>
              <a:t>Verso </a:t>
            </a:r>
            <a:r>
              <a:rPr lang="fr-FR" dirty="0" smtClean="0"/>
              <a:t>(numéroté) : Événements et arguments</a:t>
            </a:r>
          </a:p>
        </p:txBody>
      </p:sp>
    </p:spTree>
    <p:extLst>
      <p:ext uri="{BB962C8B-B14F-4D97-AF65-F5344CB8AC3E}">
        <p14:creationId xmlns:p14="http://schemas.microsoft.com/office/powerpoint/2010/main" val="243756648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RESOURCE_PATHS_HASH_2" val="6bc286e582c8abd2587c91ae18b23eaedc8f10d2"/>
</p:tagLst>
</file>

<file path=ppt/theme/theme1.xml><?xml version="1.0" encoding="utf-8"?>
<a:theme xmlns:a="http://schemas.openxmlformats.org/drawingml/2006/main" name="Présentation2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Présentation2</Template>
  <TotalTime>19</TotalTime>
  <Words>95</Words>
  <Application>Microsoft Office PowerPoint</Application>
  <PresentationFormat>Personnalisé</PresentationFormat>
  <Paragraphs>49</Paragraphs>
  <Slides>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7" baseType="lpstr">
      <vt:lpstr>Arial</vt:lpstr>
      <vt:lpstr>Calibri</vt:lpstr>
      <vt:lpstr>Présentation2</vt:lpstr>
      <vt:lpstr>Présentation PowerPoint</vt:lpstr>
      <vt:lpstr>Présentation PowerPoint</vt:lpstr>
      <vt:lpstr>Présentation PowerPoint</vt:lpstr>
      <vt:lpstr>Présentation PowerPoint</vt:lpstr>
    </vt:vector>
  </TitlesOfParts>
  <Company>Grizli777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Vincent Guili</dc:creator>
  <cp:lastModifiedBy>Bukowski.Sylvia</cp:lastModifiedBy>
  <cp:revision>4</cp:revision>
  <dcterms:created xsi:type="dcterms:W3CDTF">2019-12-22T16:53:40Z</dcterms:created>
  <dcterms:modified xsi:type="dcterms:W3CDTF">2020-06-16T21:39:37Z</dcterms:modified>
</cp:coreProperties>
</file>

<file path=docProps/thumbnail.jpeg>
</file>