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</a:t>
            </a:r>
            <a:r>
              <a:rPr lang="fr-FR" dirty="0" smtClean="0"/>
              <a:t>2/Chapitre </a:t>
            </a:r>
            <a:r>
              <a:rPr lang="fr-FR" dirty="0"/>
              <a:t>8</a:t>
            </a:r>
            <a:r>
              <a:rPr lang="fr-FR" dirty="0" smtClean="0"/>
              <a:t> </a:t>
            </a:r>
            <a:r>
              <a:rPr lang="fr-FR" dirty="0"/>
              <a:t>• L’organisation fonctionnelle des plantes à </a:t>
            </a:r>
            <a:r>
              <a:rPr lang="fr-FR" dirty="0" smtClean="0"/>
              <a:t>fleurs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337620" y="1708072"/>
            <a:ext cx="1675961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Des phénomènes cellulaires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703939" y="1593045"/>
            <a:ext cx="1424159" cy="78152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400" dirty="0" smtClean="0">
                <a:ea typeface="Verdana" panose="020B0604030504040204" pitchFamily="34" charset="0"/>
              </a:rPr>
              <a:t>Développement des plantes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à fleurs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5223103" y="1708072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Permettant l’organogenèse</a:t>
            </a:r>
          </a:p>
        </p:txBody>
      </p:sp>
      <p:cxnSp>
        <p:nvCxnSpPr>
          <p:cNvPr id="33" name="Connecteur droit 32"/>
          <p:cNvCxnSpPr>
            <a:stCxn id="9" idx="1"/>
            <a:endCxn id="10" idx="3"/>
          </p:cNvCxnSpPr>
          <p:nvPr/>
        </p:nvCxnSpPr>
        <p:spPr>
          <a:xfrm flipH="1" flipV="1">
            <a:off x="3128098" y="1983808"/>
            <a:ext cx="209522" cy="105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9" idx="3"/>
            <a:endCxn id="31" idx="1"/>
          </p:cNvCxnSpPr>
          <p:nvPr/>
        </p:nvCxnSpPr>
        <p:spPr>
          <a:xfrm>
            <a:off x="5013581" y="1984863"/>
            <a:ext cx="209522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 flipH="1">
            <a:off x="3128098" y="1702879"/>
            <a:ext cx="2" cy="5488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V="1">
            <a:off x="4613795" y="2354693"/>
            <a:ext cx="0" cy="27081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 flipH="1" flipV="1">
            <a:off x="5117307" y="2616286"/>
            <a:ext cx="1346" cy="23318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 flipV="1">
            <a:off x="5615608" y="2354693"/>
            <a:ext cx="4077" cy="2615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V="1">
            <a:off x="6647262" y="1983808"/>
            <a:ext cx="439337" cy="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4542183" y="2839529"/>
            <a:ext cx="1152940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Contrôlés par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4" name="Connecteur droit 43"/>
          <p:cNvCxnSpPr/>
          <p:nvPr/>
        </p:nvCxnSpPr>
        <p:spPr>
          <a:xfrm flipH="1">
            <a:off x="4619002" y="2626224"/>
            <a:ext cx="996606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 31"/>
          <p:cNvSpPr/>
          <p:nvPr/>
        </p:nvSpPr>
        <p:spPr>
          <a:xfrm>
            <a:off x="5433064" y="3033664"/>
            <a:ext cx="528914" cy="507597"/>
          </a:xfrm>
          <a:prstGeom prst="arc">
            <a:avLst>
              <a:gd name="adj1" fmla="val 15871742"/>
              <a:gd name="adj2" fmla="val 245534"/>
            </a:avLst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Arc 48"/>
          <p:cNvSpPr/>
          <p:nvPr/>
        </p:nvSpPr>
        <p:spPr>
          <a:xfrm flipH="1">
            <a:off x="4267894" y="3038185"/>
            <a:ext cx="528914" cy="507597"/>
          </a:xfrm>
          <a:prstGeom prst="arc">
            <a:avLst>
              <a:gd name="adj1" fmla="val 15871742"/>
              <a:gd name="adj2" fmla="val 245534"/>
            </a:avLst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23</Words>
  <Application>Microsoft Office PowerPoint</Application>
  <PresentationFormat>Format A4 (210 x 297 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15</cp:revision>
  <dcterms:created xsi:type="dcterms:W3CDTF">2020-07-22T16:32:13Z</dcterms:created>
  <dcterms:modified xsi:type="dcterms:W3CDTF">2020-07-22T18:03:46Z</dcterms:modified>
</cp:coreProperties>
</file>