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</a:t>
            </a:r>
            <a:r>
              <a:rPr lang="fr-FR" dirty="0" smtClean="0"/>
              <a:t>2/Chapitre 9 </a:t>
            </a:r>
            <a:r>
              <a:rPr lang="fr-FR" dirty="0" smtClean="0"/>
              <a:t>• </a:t>
            </a:r>
            <a:r>
              <a:rPr lang="fr-FR" dirty="0"/>
              <a:t>La plante, productrice de matière organique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298374" y="2135886"/>
            <a:ext cx="1337112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Production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de matière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organique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63632" y="1797525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Besoin d’énergie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endCxn id="10" idx="1"/>
          </p:cNvCxnSpPr>
          <p:nvPr/>
        </p:nvCxnSpPr>
        <p:spPr>
          <a:xfrm flipV="1">
            <a:off x="5635486" y="2074316"/>
            <a:ext cx="328146" cy="2758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 flipV="1">
            <a:off x="4629000" y="3911676"/>
            <a:ext cx="1" cy="442503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963632" y="2629702"/>
            <a:ext cx="97689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Réaction chimique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endCxn id="31" idx="1"/>
          </p:cNvCxnSpPr>
          <p:nvPr/>
        </p:nvCxnSpPr>
        <p:spPr>
          <a:xfrm>
            <a:off x="5635486" y="2627897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983397" y="1942294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Transport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0" name="Connecteur droit 19"/>
          <p:cNvCxnSpPr/>
          <p:nvPr/>
        </p:nvCxnSpPr>
        <p:spPr>
          <a:xfrm flipH="1" flipV="1">
            <a:off x="3966454" y="2106918"/>
            <a:ext cx="328146" cy="27588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V="1">
            <a:off x="2509331" y="1942294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983397" y="2774471"/>
            <a:ext cx="97689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Utilisation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 flipH="1">
            <a:off x="3966454" y="2660499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2512413" y="3082282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2503165" y="2244862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2515495" y="277447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6931276" y="1919507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6934358" y="305949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V="1">
            <a:off x="6925110" y="222207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6937440" y="2751683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9" idx="2"/>
            <a:endCxn id="35" idx="0"/>
          </p:cNvCxnSpPr>
          <p:nvPr/>
        </p:nvCxnSpPr>
        <p:spPr>
          <a:xfrm>
            <a:off x="4966930" y="2917412"/>
            <a:ext cx="0" cy="440683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424909" y="3358095"/>
            <a:ext cx="108404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Molécules organiques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7" name="Connecteur droit 36"/>
          <p:cNvCxnSpPr/>
          <p:nvPr/>
        </p:nvCxnSpPr>
        <p:spPr>
          <a:xfrm flipH="1" flipV="1">
            <a:off x="5308174" y="3909856"/>
            <a:ext cx="1" cy="442503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23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9</cp:revision>
  <dcterms:created xsi:type="dcterms:W3CDTF">2020-07-22T16:32:13Z</dcterms:created>
  <dcterms:modified xsi:type="dcterms:W3CDTF">2020-07-22T17:45:25Z</dcterms:modified>
</cp:coreProperties>
</file>