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DC44"/>
    <a:srgbClr val="FFA347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64" autoAdjust="0"/>
    <p:restoredTop sz="94660"/>
  </p:normalViewPr>
  <p:slideViewPr>
    <p:cSldViewPr snapToGrid="0">
      <p:cViewPr varScale="1">
        <p:scale>
          <a:sx n="96" d="100"/>
          <a:sy n="96" d="100"/>
        </p:scale>
        <p:origin x="108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4C75F-8694-4058-A9CE-56F24A4F9855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92EB36-5527-4185-9AD1-4359E67287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8911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5619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6652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8580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42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830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8386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8258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8060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0975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3896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596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3321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" y="6530009"/>
            <a:ext cx="9906000" cy="327990"/>
          </a:xfrm>
        </p:spPr>
        <p:txBody>
          <a:bodyPr lIns="90000" rIns="270000" bIns="108000"/>
          <a:lstStyle/>
          <a:p>
            <a:pPr algn="r"/>
            <a:r>
              <a:rPr lang="fr-FR" dirty="0"/>
              <a:t>Thème 3/Chapitre 20 • Comportement et stress </a:t>
            </a:r>
            <a:r>
              <a:rPr lang="fr-FR" dirty="0" smtClean="0"/>
              <a:t>: l’organisme </a:t>
            </a:r>
            <a:r>
              <a:rPr lang="fr-FR" dirty="0"/>
              <a:t>débordé </a:t>
            </a:r>
            <a:r>
              <a:rPr lang="fr-FR" dirty="0" smtClean="0"/>
              <a:t>dans ses </a:t>
            </a:r>
            <a:r>
              <a:rPr lang="fr-FR" dirty="0"/>
              <a:t>capacités d’adaptation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2395330" y="2697119"/>
            <a:ext cx="983966" cy="553581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FFA347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b="1" dirty="0">
                <a:ea typeface="Verdana" panose="020B0604030504040204" pitchFamily="34" charset="0"/>
              </a:rPr>
              <a:t>Agent</a:t>
            </a:r>
          </a:p>
          <a:p>
            <a:pPr algn="ctr"/>
            <a:r>
              <a:rPr lang="fr-FR" sz="1400" b="1" dirty="0" err="1">
                <a:ea typeface="Verdana" panose="020B0604030504040204" pitchFamily="34" charset="0"/>
              </a:rPr>
              <a:t>stresseur</a:t>
            </a:r>
            <a:endParaRPr lang="fr-FR" sz="1400" b="1" dirty="0">
              <a:ea typeface="Verdana" panose="020B060403050404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3846443" y="2358758"/>
            <a:ext cx="1285159" cy="325636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 smtClean="0">
                <a:ea typeface="Verdana" panose="020B0604030504040204" pitchFamily="34" charset="0"/>
              </a:rPr>
              <a:t>ponctuel</a:t>
            </a:r>
            <a:endParaRPr lang="fr-FR" sz="1400" dirty="0">
              <a:ea typeface="Verdana" panose="020B0604030504040204" pitchFamily="34" charset="0"/>
            </a:endParaRPr>
          </a:p>
        </p:txBody>
      </p:sp>
      <p:cxnSp>
        <p:nvCxnSpPr>
          <p:cNvPr id="13" name="Connecteur droit 12"/>
          <p:cNvCxnSpPr>
            <a:endCxn id="10" idx="1"/>
          </p:cNvCxnSpPr>
          <p:nvPr/>
        </p:nvCxnSpPr>
        <p:spPr>
          <a:xfrm flipV="1">
            <a:off x="3379297" y="2521576"/>
            <a:ext cx="467146" cy="275892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>
            <a:off x="3846443" y="3076963"/>
            <a:ext cx="1285159" cy="553581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 smtClean="0">
                <a:ea typeface="Verdana" panose="020B0604030504040204" pitchFamily="34" charset="0"/>
              </a:rPr>
              <a:t>durable ou </a:t>
            </a:r>
            <a:r>
              <a:rPr lang="fr-FR" sz="1400" dirty="0" smtClean="0">
                <a:ea typeface="Verdana" panose="020B0604030504040204" pitchFamily="34" charset="0"/>
              </a:rPr>
              <a:t>i</a:t>
            </a:r>
            <a:r>
              <a:rPr lang="fr-FR" sz="1400" dirty="0" smtClean="0">
                <a:ea typeface="Verdana" panose="020B0604030504040204" pitchFamily="34" charset="0"/>
              </a:rPr>
              <a:t>ntense</a:t>
            </a:r>
            <a:endParaRPr lang="fr-FR" sz="1400" dirty="0">
              <a:ea typeface="Verdana" panose="020B0604030504040204" pitchFamily="34" charset="0"/>
            </a:endParaRPr>
          </a:p>
        </p:txBody>
      </p:sp>
      <p:cxnSp>
        <p:nvCxnSpPr>
          <p:cNvPr id="33" name="Connecteur droit 32"/>
          <p:cNvCxnSpPr>
            <a:endCxn id="31" idx="1"/>
          </p:cNvCxnSpPr>
          <p:nvPr/>
        </p:nvCxnSpPr>
        <p:spPr>
          <a:xfrm>
            <a:off x="3379297" y="3075158"/>
            <a:ext cx="467146" cy="278596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5568932" y="2358758"/>
            <a:ext cx="1229434" cy="325636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 smtClean="0">
                <a:ea typeface="Verdana" panose="020B0604030504040204" pitchFamily="34" charset="0"/>
              </a:rPr>
              <a:t>Stress aigu</a:t>
            </a:r>
            <a:endParaRPr lang="fr-FR" sz="1400" dirty="0">
              <a:ea typeface="Verdana" panose="020B0604030504040204" pitchFamily="34" charset="0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5568931" y="3190935"/>
            <a:ext cx="1418278" cy="325636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 smtClean="0">
                <a:ea typeface="Verdana" panose="020B0604030504040204" pitchFamily="34" charset="0"/>
              </a:rPr>
              <a:t>Stress chronique</a:t>
            </a:r>
            <a:endParaRPr lang="fr-FR" sz="1400" dirty="0">
              <a:ea typeface="Verdana" panose="020B0604030504040204" pitchFamily="34" charset="0"/>
            </a:endParaRPr>
          </a:p>
        </p:txBody>
      </p:sp>
      <p:cxnSp>
        <p:nvCxnSpPr>
          <p:cNvPr id="21" name="Connecteur droit 20"/>
          <p:cNvCxnSpPr>
            <a:stCxn id="31" idx="3"/>
            <a:endCxn id="20" idx="1"/>
          </p:cNvCxnSpPr>
          <p:nvPr/>
        </p:nvCxnSpPr>
        <p:spPr>
          <a:xfrm flipV="1">
            <a:off x="5131602" y="3353753"/>
            <a:ext cx="437329" cy="1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>
            <a:stCxn id="10" idx="3"/>
            <a:endCxn id="19" idx="1"/>
          </p:cNvCxnSpPr>
          <p:nvPr/>
        </p:nvCxnSpPr>
        <p:spPr>
          <a:xfrm>
            <a:off x="5131602" y="2521576"/>
            <a:ext cx="437330" cy="0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94981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</TotalTime>
  <Words>24</Words>
  <Application>Microsoft Office PowerPoint</Application>
  <PresentationFormat>Format A4 (210 x 297 mm)</PresentationFormat>
  <Paragraphs>7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Thème Office</vt:lpstr>
      <vt:lpstr>Présentation PowerPoint</vt:lpstr>
    </vt:vector>
  </TitlesOfParts>
  <Company>EDITIS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Bukowski.Sylvia</dc:creator>
  <cp:lastModifiedBy>Bukowski.Sylvia</cp:lastModifiedBy>
  <cp:revision>11</cp:revision>
  <dcterms:created xsi:type="dcterms:W3CDTF">2020-07-22T16:32:13Z</dcterms:created>
  <dcterms:modified xsi:type="dcterms:W3CDTF">2020-07-22T21:57:16Z</dcterms:modified>
</cp:coreProperties>
</file>