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4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64" autoAdjust="0"/>
    <p:restoredTop sz="94660"/>
  </p:normalViewPr>
  <p:slideViewPr>
    <p:cSldViewPr snapToGrid="0">
      <p:cViewPr varScale="1">
        <p:scale>
          <a:sx n="96" d="100"/>
          <a:sy n="96" d="100"/>
        </p:scale>
        <p:origin x="108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94C75F-8694-4058-A9CE-56F24A4F9855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92EB36-5527-4185-9AD1-4359E67287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8911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5619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6652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8580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2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830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8386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825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08060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0975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63896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5964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2E93FD-A4C1-437C-B8DA-7DF043084EF9}" type="datetimeFigureOut">
              <a:rPr lang="fr-FR" smtClean="0"/>
              <a:t>22/07/2020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9F9A21-0FDA-4BA1-8D93-D686B9107AB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3321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" y="6530009"/>
            <a:ext cx="9906000" cy="327990"/>
          </a:xfrm>
        </p:spPr>
        <p:txBody>
          <a:bodyPr lIns="90000" rIns="270000" bIns="108000"/>
          <a:lstStyle/>
          <a:p>
            <a:pPr algn="r"/>
            <a:r>
              <a:rPr lang="fr-FR" dirty="0"/>
              <a:t>Thème 1/Chapitre 4 • L’inéluctable </a:t>
            </a:r>
            <a:r>
              <a:rPr lang="fr-FR" dirty="0" smtClean="0"/>
              <a:t>évolution des </a:t>
            </a:r>
            <a:r>
              <a:rPr lang="fr-FR" dirty="0"/>
              <a:t>génomes au </a:t>
            </a:r>
            <a:r>
              <a:rPr lang="fr-FR" dirty="0" smtClean="0"/>
              <a:t>sein des </a:t>
            </a:r>
            <a:r>
              <a:rPr lang="fr-FR" dirty="0"/>
              <a:t>populations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3696069" y="1822044"/>
            <a:ext cx="2216432" cy="325636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b="1" dirty="0" smtClean="0">
                <a:solidFill>
                  <a:srgbClr val="FF0000"/>
                </a:solidFill>
                <a:ea typeface="Verdana" panose="020B0604030504040204" pitchFamily="34" charset="0"/>
              </a:rPr>
              <a:t>Population d’une espèce</a:t>
            </a:r>
            <a:endParaRPr lang="fr-FR" sz="1400" b="1" dirty="0">
              <a:solidFill>
                <a:srgbClr val="FF0000"/>
              </a:solidFill>
              <a:ea typeface="Verdana" panose="020B060403050404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3081956" y="2445854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Conditions théoriques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5102455" y="2445854"/>
            <a:ext cx="1424159" cy="553581"/>
          </a:xfrm>
          <a:prstGeom prst="roundRect">
            <a:avLst>
              <a:gd name="adj" fmla="val 9487"/>
            </a:avLst>
          </a:prstGeom>
          <a:noFill/>
          <a:ln w="19050">
            <a:solidFill>
              <a:srgbClr val="FF0000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Conditions naturelles</a:t>
            </a:r>
          </a:p>
        </p:txBody>
      </p:sp>
      <p:cxnSp>
        <p:nvCxnSpPr>
          <p:cNvPr id="33" name="Connecteur droit 32"/>
          <p:cNvCxnSpPr/>
          <p:nvPr/>
        </p:nvCxnSpPr>
        <p:spPr>
          <a:xfrm flipH="1">
            <a:off x="4104861" y="2157469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57"/>
          <p:cNvCxnSpPr/>
          <p:nvPr/>
        </p:nvCxnSpPr>
        <p:spPr>
          <a:xfrm flipH="1">
            <a:off x="5440017" y="2157469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ZoneTexte 65"/>
          <p:cNvSpPr txBox="1"/>
          <p:nvPr/>
        </p:nvSpPr>
        <p:spPr>
          <a:xfrm>
            <a:off x="3455873" y="342451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3973726" y="342379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68" name="ZoneTexte 67"/>
          <p:cNvSpPr txBox="1"/>
          <p:nvPr/>
        </p:nvSpPr>
        <p:spPr>
          <a:xfrm>
            <a:off x="2957898" y="342379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69" name="Connecteur droit 68"/>
          <p:cNvCxnSpPr/>
          <p:nvPr/>
        </p:nvCxnSpPr>
        <p:spPr>
          <a:xfrm flipH="1">
            <a:off x="3287817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69"/>
          <p:cNvCxnSpPr/>
          <p:nvPr/>
        </p:nvCxnSpPr>
        <p:spPr>
          <a:xfrm flipH="1">
            <a:off x="3782773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70"/>
          <p:cNvCxnSpPr/>
          <p:nvPr/>
        </p:nvCxnSpPr>
        <p:spPr>
          <a:xfrm flipH="1">
            <a:off x="4293707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ZoneTexte 71"/>
          <p:cNvSpPr txBox="1"/>
          <p:nvPr/>
        </p:nvSpPr>
        <p:spPr>
          <a:xfrm>
            <a:off x="5487529" y="342451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6005382" y="342379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4989554" y="3423793"/>
            <a:ext cx="660133" cy="325636"/>
          </a:xfrm>
          <a:prstGeom prst="roundRect">
            <a:avLst>
              <a:gd name="adj" fmla="val 9487"/>
            </a:avLst>
          </a:prstGeom>
          <a:noFill/>
          <a:ln w="19050"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lang="fr-FR" sz="1400" dirty="0" smtClean="0">
                <a:ea typeface="Verdana" panose="020B0604030504040204" pitchFamily="34" charset="0"/>
              </a:rPr>
              <a:t>……</a:t>
            </a:r>
            <a:endParaRPr lang="fr-FR" sz="1400" dirty="0">
              <a:ea typeface="Verdana" panose="020B0604030504040204" pitchFamily="34" charset="0"/>
            </a:endParaRPr>
          </a:p>
        </p:txBody>
      </p:sp>
      <p:cxnSp>
        <p:nvCxnSpPr>
          <p:cNvPr id="75" name="Connecteur droit 74"/>
          <p:cNvCxnSpPr/>
          <p:nvPr/>
        </p:nvCxnSpPr>
        <p:spPr>
          <a:xfrm flipH="1">
            <a:off x="5319473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cteur droit 75"/>
          <p:cNvCxnSpPr/>
          <p:nvPr/>
        </p:nvCxnSpPr>
        <p:spPr>
          <a:xfrm flipH="1">
            <a:off x="5814429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Connecteur droit 76"/>
          <p:cNvCxnSpPr/>
          <p:nvPr/>
        </p:nvCxnSpPr>
        <p:spPr>
          <a:xfrm flipH="1">
            <a:off x="6325363" y="3019013"/>
            <a:ext cx="147" cy="278596"/>
          </a:xfrm>
          <a:prstGeom prst="line">
            <a:avLst/>
          </a:prstGeom>
          <a:ln w="19050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498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</TotalTime>
  <Words>25</Words>
  <Application>Microsoft Office PowerPoint</Application>
  <PresentationFormat>Format A4 (210 x 297 mm)</PresentationFormat>
  <Paragraphs>10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Thème Office</vt:lpstr>
      <vt:lpstr>Présentation PowerPoint</vt:lpstr>
    </vt:vector>
  </TitlesOfParts>
  <Company>EDITIS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Bukowski.Sylvia</dc:creator>
  <cp:lastModifiedBy>Bukowski.Sylvia</cp:lastModifiedBy>
  <cp:revision>10</cp:revision>
  <dcterms:created xsi:type="dcterms:W3CDTF">2020-07-22T16:32:13Z</dcterms:created>
  <dcterms:modified xsi:type="dcterms:W3CDTF">2020-07-22T17:10:41Z</dcterms:modified>
</cp:coreProperties>
</file>