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A347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64" autoAdjust="0"/>
    <p:restoredTop sz="94660"/>
  </p:normalViewPr>
  <p:slideViewPr>
    <p:cSldViewPr snapToGrid="0">
      <p:cViewPr varScale="1">
        <p:scale>
          <a:sx n="96" d="100"/>
          <a:sy n="96" d="100"/>
        </p:scale>
        <p:origin x="108" y="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94C75F-8694-4058-A9CE-56F24A4F9855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92EB36-5527-4185-9AD1-4359E67287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89113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5619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66520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8580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42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830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83862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82588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8060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09757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38964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596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3321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" y="6530009"/>
            <a:ext cx="9906000" cy="327990"/>
          </a:xfrm>
        </p:spPr>
        <p:txBody>
          <a:bodyPr lIns="90000" rIns="270000" bIns="108000"/>
          <a:lstStyle/>
          <a:p>
            <a:pPr algn="r"/>
            <a:r>
              <a:rPr lang="fr-FR" dirty="0" smtClean="0"/>
              <a:t>Thème 1/Chapitre </a:t>
            </a:r>
            <a:r>
              <a:rPr lang="fr-FR" dirty="0" smtClean="0"/>
              <a:t>7 </a:t>
            </a:r>
            <a:r>
              <a:rPr lang="fr-FR" dirty="0" smtClean="0"/>
              <a:t>• </a:t>
            </a:r>
            <a:r>
              <a:rPr lang="fr-FR" dirty="0"/>
              <a:t>Les traces du passé mouvementé de la Terre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3115618" y="2876023"/>
            <a:ext cx="1337112" cy="553581"/>
          </a:xfrm>
          <a:prstGeom prst="roundRect">
            <a:avLst>
              <a:gd name="adj" fmla="val 9487"/>
            </a:avLst>
          </a:prstGeom>
          <a:noFill/>
          <a:ln w="19050">
            <a:solidFill>
              <a:srgbClr val="FF000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400" b="1" dirty="0" smtClean="0">
                <a:solidFill>
                  <a:srgbClr val="FF0000"/>
                </a:solidFill>
                <a:ea typeface="Verdana" panose="020B0604030504040204" pitchFamily="34" charset="0"/>
              </a:rPr>
              <a:t>Lithosphère continentale</a:t>
            </a:r>
            <a:endParaRPr lang="fr-FR" sz="1400" b="1" dirty="0">
              <a:solidFill>
                <a:srgbClr val="FF0000"/>
              </a:solidFill>
              <a:ea typeface="Verdana" panose="020B0604030504040204" pitchFamily="34" charset="0"/>
            </a:endParaRPr>
          </a:p>
        </p:txBody>
      </p:sp>
      <p:cxnSp>
        <p:nvCxnSpPr>
          <p:cNvPr id="13" name="Connecteur droit 12"/>
          <p:cNvCxnSpPr/>
          <p:nvPr/>
        </p:nvCxnSpPr>
        <p:spPr>
          <a:xfrm flipV="1">
            <a:off x="4452730" y="2602667"/>
            <a:ext cx="328146" cy="275888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32"/>
          <p:cNvCxnSpPr/>
          <p:nvPr/>
        </p:nvCxnSpPr>
        <p:spPr>
          <a:xfrm>
            <a:off x="4452730" y="3424570"/>
            <a:ext cx="328146" cy="278596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ZoneTexte 39"/>
          <p:cNvSpPr txBox="1"/>
          <p:nvPr/>
        </p:nvSpPr>
        <p:spPr>
          <a:xfrm>
            <a:off x="4780876" y="2356638"/>
            <a:ext cx="1883726" cy="325636"/>
          </a:xfrm>
          <a:prstGeom prst="roundRect">
            <a:avLst>
              <a:gd name="adj" fmla="val 9487"/>
            </a:avLst>
          </a:prstGeom>
          <a:noFill/>
          <a:ln w="19050">
            <a:solidFill>
              <a:srgbClr val="FF000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400" dirty="0" smtClean="0">
                <a:ea typeface="Verdana" panose="020B0604030504040204" pitchFamily="34" charset="0"/>
              </a:rPr>
              <a:t>ophiolites</a:t>
            </a:r>
            <a:endParaRPr lang="fr-FR" sz="1400" dirty="0">
              <a:ea typeface="Verdana" panose="020B0604030504040204" pitchFamily="34" charset="0"/>
            </a:endParaRPr>
          </a:p>
        </p:txBody>
      </p:sp>
      <p:cxnSp>
        <p:nvCxnSpPr>
          <p:cNvPr id="41" name="Connecteur droit 40"/>
          <p:cNvCxnSpPr/>
          <p:nvPr/>
        </p:nvCxnSpPr>
        <p:spPr>
          <a:xfrm flipV="1">
            <a:off x="6658699" y="2519455"/>
            <a:ext cx="474067" cy="1"/>
          </a:xfrm>
          <a:prstGeom prst="line">
            <a:avLst/>
          </a:prstGeom>
          <a:ln w="254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ZoneTexte 41"/>
          <p:cNvSpPr txBox="1"/>
          <p:nvPr/>
        </p:nvSpPr>
        <p:spPr>
          <a:xfrm>
            <a:off x="4780876" y="3614021"/>
            <a:ext cx="1868143" cy="553581"/>
          </a:xfrm>
          <a:prstGeom prst="roundRect">
            <a:avLst>
              <a:gd name="adj" fmla="val 9487"/>
            </a:avLst>
          </a:prstGeom>
          <a:noFill/>
          <a:ln w="19050">
            <a:solidFill>
              <a:srgbClr val="FF000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400" dirty="0">
                <a:ea typeface="Verdana" panose="020B0604030504040204" pitchFamily="34" charset="0"/>
              </a:rPr>
              <a:t>c</a:t>
            </a:r>
            <a:r>
              <a:rPr lang="fr-FR" sz="1400" dirty="0" smtClean="0">
                <a:ea typeface="Verdana" panose="020B0604030504040204" pitchFamily="34" charset="0"/>
              </a:rPr>
              <a:t>eintures orogéniques d’âges variés</a:t>
            </a:r>
            <a:endParaRPr lang="fr-FR" sz="1400" dirty="0">
              <a:ea typeface="Verdana" panose="020B0604030504040204" pitchFamily="34" charset="0"/>
            </a:endParaRPr>
          </a:p>
        </p:txBody>
      </p:sp>
      <p:cxnSp>
        <p:nvCxnSpPr>
          <p:cNvPr id="43" name="Connecteur droit 42"/>
          <p:cNvCxnSpPr/>
          <p:nvPr/>
        </p:nvCxnSpPr>
        <p:spPr>
          <a:xfrm flipV="1">
            <a:off x="6658698" y="3890810"/>
            <a:ext cx="474067" cy="1"/>
          </a:xfrm>
          <a:prstGeom prst="line">
            <a:avLst/>
          </a:prstGeom>
          <a:ln w="254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ZoneTexte 47"/>
          <p:cNvSpPr txBox="1"/>
          <p:nvPr/>
        </p:nvSpPr>
        <p:spPr>
          <a:xfrm>
            <a:off x="4780876" y="2873269"/>
            <a:ext cx="1868143" cy="553581"/>
          </a:xfrm>
          <a:prstGeom prst="roundRect">
            <a:avLst>
              <a:gd name="adj" fmla="val 9487"/>
            </a:avLst>
          </a:prstGeom>
          <a:noFill/>
          <a:ln w="19050">
            <a:solidFill>
              <a:srgbClr val="FF000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400" dirty="0">
                <a:ea typeface="Verdana" panose="020B0604030504040204" pitchFamily="34" charset="0"/>
              </a:rPr>
              <a:t>m</a:t>
            </a:r>
            <a:r>
              <a:rPr lang="fr-FR" sz="1400" dirty="0" smtClean="0">
                <a:ea typeface="Verdana" panose="020B0604030504040204" pitchFamily="34" charset="0"/>
              </a:rPr>
              <a:t>arques d’une distension</a:t>
            </a:r>
            <a:endParaRPr lang="fr-FR" sz="1400" dirty="0">
              <a:ea typeface="Verdana" panose="020B0604030504040204" pitchFamily="34" charset="0"/>
            </a:endParaRPr>
          </a:p>
        </p:txBody>
      </p:sp>
      <p:cxnSp>
        <p:nvCxnSpPr>
          <p:cNvPr id="50" name="Connecteur droit 49"/>
          <p:cNvCxnSpPr>
            <a:stCxn id="48" idx="1"/>
            <a:endCxn id="9" idx="3"/>
          </p:cNvCxnSpPr>
          <p:nvPr/>
        </p:nvCxnSpPr>
        <p:spPr>
          <a:xfrm flipH="1">
            <a:off x="4452730" y="3150060"/>
            <a:ext cx="328146" cy="2754"/>
          </a:xfrm>
          <a:prstGeom prst="line">
            <a:avLst/>
          </a:prstGeom>
          <a:ln w="1905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/>
          <p:cNvCxnSpPr/>
          <p:nvPr/>
        </p:nvCxnSpPr>
        <p:spPr>
          <a:xfrm flipV="1">
            <a:off x="6658699" y="3150059"/>
            <a:ext cx="474067" cy="1"/>
          </a:xfrm>
          <a:prstGeom prst="line">
            <a:avLst/>
          </a:prstGeom>
          <a:ln w="254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949816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</TotalTime>
  <Words>22</Words>
  <Application>Microsoft Office PowerPoint</Application>
  <PresentationFormat>Format A4 (210 x 297 mm)</PresentationFormat>
  <Paragraphs>5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Thème Office</vt:lpstr>
      <vt:lpstr>Présentation PowerPoint</vt:lpstr>
    </vt:vector>
  </TitlesOfParts>
  <Company>EDITIS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Bukowski.Sylvia</dc:creator>
  <cp:lastModifiedBy>Bukowski.Sylvia</cp:lastModifiedBy>
  <cp:revision>8</cp:revision>
  <dcterms:created xsi:type="dcterms:W3CDTF">2020-07-22T16:32:13Z</dcterms:created>
  <dcterms:modified xsi:type="dcterms:W3CDTF">2020-07-22T17:24:15Z</dcterms:modified>
</cp:coreProperties>
</file>