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</a:t>
            </a:r>
            <a:r>
              <a:rPr lang="fr-FR" dirty="0"/>
              <a:t>2</a:t>
            </a:r>
            <a:r>
              <a:rPr lang="fr-FR" dirty="0" smtClean="0"/>
              <a:t>/Chapitre </a:t>
            </a:r>
            <a:r>
              <a:rPr lang="fr-FR" dirty="0" smtClean="0"/>
              <a:t>11</a:t>
            </a:r>
            <a:r>
              <a:rPr lang="fr-FR" dirty="0" smtClean="0"/>
              <a:t> </a:t>
            </a:r>
            <a:r>
              <a:rPr lang="fr-FR" dirty="0"/>
              <a:t>• </a:t>
            </a:r>
            <a:r>
              <a:rPr lang="fr-FR" dirty="0"/>
              <a:t>La domestication des plantes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4721087" y="2030766"/>
            <a:ext cx="1773425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Sélection artificielle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4009007" y="2724151"/>
            <a:ext cx="1424159" cy="78152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Perte </a:t>
            </a:r>
            <a:r>
              <a:rPr lang="fr-FR" sz="1400" dirty="0" smtClean="0">
                <a:ea typeface="Verdana" panose="020B0604030504040204" pitchFamily="34" charset="0"/>
              </a:rPr>
              <a:t>de biodiversité allélique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5671404" y="2724150"/>
            <a:ext cx="1646215" cy="78152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Enjeux alimentaires et environnementaux</a:t>
            </a:r>
            <a:endParaRPr lang="fr-FR" sz="1400" dirty="0" smtClean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/>
          <p:nvPr/>
        </p:nvCxnSpPr>
        <p:spPr>
          <a:xfrm flipH="1">
            <a:off x="4939748" y="2366191"/>
            <a:ext cx="148" cy="357959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ZoneTexte 19"/>
          <p:cNvSpPr txBox="1"/>
          <p:nvPr/>
        </p:nvSpPr>
        <p:spPr>
          <a:xfrm>
            <a:off x="3031433" y="1916794"/>
            <a:ext cx="1321904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Les plantes domestiquées</a:t>
            </a:r>
            <a:endParaRPr lang="fr-FR" sz="1400" b="1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2170268" y="2724151"/>
            <a:ext cx="1424159" cy="78152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Coévolution avec l’espèce humaine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27" name="Connecteur droit 26"/>
          <p:cNvCxnSpPr/>
          <p:nvPr/>
        </p:nvCxnSpPr>
        <p:spPr>
          <a:xfrm flipH="1">
            <a:off x="6274455" y="2366191"/>
            <a:ext cx="148" cy="357959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eur droit 27"/>
          <p:cNvCxnSpPr/>
          <p:nvPr/>
        </p:nvCxnSpPr>
        <p:spPr>
          <a:xfrm>
            <a:off x="3331339" y="2470375"/>
            <a:ext cx="4934" cy="253775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31"/>
          <p:cNvCxnSpPr>
            <a:stCxn id="20" idx="3"/>
            <a:endCxn id="9" idx="1"/>
          </p:cNvCxnSpPr>
          <p:nvPr/>
        </p:nvCxnSpPr>
        <p:spPr>
          <a:xfrm flipV="1">
            <a:off x="4353337" y="2193584"/>
            <a:ext cx="367750" cy="1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44</TotalTime>
  <Words>25</Words>
  <Application>Microsoft Office PowerPoint</Application>
  <PresentationFormat>Format A4 (210 x 297 mm)</PresentationFormat>
  <Paragraphs>6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11</cp:revision>
  <dcterms:created xsi:type="dcterms:W3CDTF">2020-07-22T16:32:13Z</dcterms:created>
  <dcterms:modified xsi:type="dcterms:W3CDTF">2020-07-22T17:54:24Z</dcterms:modified>
</cp:coreProperties>
</file>

<file path=docProps/thumbnail.jpeg>
</file>