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1/Chapitre 3 • La </a:t>
            </a:r>
            <a:r>
              <a:rPr lang="fr-FR" dirty="0" smtClean="0"/>
              <a:t>complexification des </a:t>
            </a:r>
            <a:r>
              <a:rPr lang="fr-FR" dirty="0"/>
              <a:t>génomes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558203" y="2876023"/>
            <a:ext cx="1630016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A347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Complexification des génomes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516365" y="2309718"/>
            <a:ext cx="1424159" cy="78152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Transferts horizontaux </a:t>
            </a:r>
            <a:br>
              <a:rPr lang="fr-FR" sz="1400" dirty="0" smtClean="0">
                <a:ea typeface="Verdana" panose="020B0604030504040204" pitchFamily="34" charset="0"/>
              </a:rPr>
            </a:br>
            <a:r>
              <a:rPr lang="fr-FR" sz="1400" dirty="0" smtClean="0">
                <a:ea typeface="Verdana" panose="020B0604030504040204" pitchFamily="34" charset="0"/>
              </a:rPr>
              <a:t>de gènes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 flipV="1">
            <a:off x="5188219" y="2700481"/>
            <a:ext cx="328146" cy="27589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V="1">
            <a:off x="6940524" y="2700480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5516365" y="3369839"/>
            <a:ext cx="1424159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err="1" smtClean="0">
                <a:ea typeface="Verdana" panose="020B0604030504040204" pitchFamily="34" charset="0"/>
              </a:rPr>
              <a:t>Endosymbioses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/>
          <p:nvPr/>
        </p:nvCxnSpPr>
        <p:spPr>
          <a:xfrm>
            <a:off x="5188219" y="3254062"/>
            <a:ext cx="328146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flipV="1">
            <a:off x="6940523" y="3532656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17</Words>
  <Application>Microsoft Office PowerPoint</Application>
  <PresentationFormat>Format A4 (210 x 297 mm)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8</cp:revision>
  <dcterms:created xsi:type="dcterms:W3CDTF">2020-07-22T16:32:13Z</dcterms:created>
  <dcterms:modified xsi:type="dcterms:W3CDTF">2020-07-22T17:02:20Z</dcterms:modified>
</cp:coreProperties>
</file>