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1/Chapitre </a:t>
            </a:r>
            <a:r>
              <a:rPr lang="fr-FR" dirty="0" smtClean="0"/>
              <a:t>6 </a:t>
            </a:r>
            <a:r>
              <a:rPr lang="fr-FR" dirty="0"/>
              <a:t>• Le temps et les roches</a:t>
            </a:r>
          </a:p>
        </p:txBody>
      </p:sp>
      <p:sp>
        <p:nvSpPr>
          <p:cNvPr id="103" name="ZoneTexte 102"/>
          <p:cNvSpPr txBox="1"/>
          <p:nvPr/>
        </p:nvSpPr>
        <p:spPr>
          <a:xfrm>
            <a:off x="4298374" y="2876023"/>
            <a:ext cx="1337112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chemeClr val="bg2">
                <a:lumMod val="75000"/>
              </a:schemeClr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Le temps </a:t>
            </a:r>
            <a:br>
              <a:rPr lang="fr-FR" sz="1400" dirty="0" smtClean="0">
                <a:ea typeface="Verdana" panose="020B0604030504040204" pitchFamily="34" charset="0"/>
              </a:rPr>
            </a:br>
            <a:r>
              <a:rPr lang="fr-FR" sz="1400" dirty="0" smtClean="0">
                <a:ea typeface="Verdana" panose="020B0604030504040204" pitchFamily="34" charset="0"/>
              </a:rPr>
              <a:t>et les roches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104" name="ZoneTexte 103"/>
          <p:cNvSpPr txBox="1"/>
          <p:nvPr/>
        </p:nvSpPr>
        <p:spPr>
          <a:xfrm>
            <a:off x="5963631" y="2423690"/>
            <a:ext cx="1113029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Chronologie relative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105" name="Connecteur droit 104"/>
          <p:cNvCxnSpPr/>
          <p:nvPr/>
        </p:nvCxnSpPr>
        <p:spPr>
          <a:xfrm>
            <a:off x="3970227" y="2618845"/>
            <a:ext cx="328146" cy="275889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cteur droit 105"/>
          <p:cNvCxnSpPr>
            <a:endCxn id="104" idx="1"/>
          </p:cNvCxnSpPr>
          <p:nvPr/>
        </p:nvCxnSpPr>
        <p:spPr>
          <a:xfrm flipV="1">
            <a:off x="5635486" y="2700481"/>
            <a:ext cx="328145" cy="275892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necteur droit 106"/>
          <p:cNvCxnSpPr/>
          <p:nvPr/>
        </p:nvCxnSpPr>
        <p:spPr>
          <a:xfrm flipV="1">
            <a:off x="7076660" y="2700480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ZoneTexte 107"/>
          <p:cNvSpPr txBox="1"/>
          <p:nvPr/>
        </p:nvSpPr>
        <p:spPr>
          <a:xfrm>
            <a:off x="5963632" y="3255867"/>
            <a:ext cx="1113028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Datation absolue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109" name="Connecteur droit 108"/>
          <p:cNvCxnSpPr>
            <a:endCxn id="108" idx="1"/>
          </p:cNvCxnSpPr>
          <p:nvPr/>
        </p:nvCxnSpPr>
        <p:spPr>
          <a:xfrm>
            <a:off x="5635486" y="3254062"/>
            <a:ext cx="328146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109"/>
          <p:cNvCxnSpPr/>
          <p:nvPr/>
        </p:nvCxnSpPr>
        <p:spPr>
          <a:xfrm flipV="1">
            <a:off x="7076659" y="3532656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110"/>
          <p:cNvSpPr txBox="1"/>
          <p:nvPr/>
        </p:nvSpPr>
        <p:spPr>
          <a:xfrm>
            <a:off x="2519267" y="2228083"/>
            <a:ext cx="1450961" cy="78152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92D05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Construction </a:t>
            </a:r>
            <a:br>
              <a:rPr lang="fr-FR" sz="1400" dirty="0" smtClean="0">
                <a:ea typeface="Verdana" panose="020B0604030504040204" pitchFamily="34" charset="0"/>
              </a:rPr>
            </a:br>
            <a:r>
              <a:rPr lang="fr-FR" sz="1400" dirty="0" smtClean="0">
                <a:ea typeface="Verdana" panose="020B0604030504040204" pitchFamily="34" charset="0"/>
              </a:rPr>
              <a:t>de l’échelle stratigraphique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112" name="Connecteur droit 111"/>
          <p:cNvCxnSpPr/>
          <p:nvPr/>
        </p:nvCxnSpPr>
        <p:spPr>
          <a:xfrm flipV="1">
            <a:off x="2045200" y="2618845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ZoneTexte 112"/>
          <p:cNvSpPr txBox="1"/>
          <p:nvPr/>
        </p:nvSpPr>
        <p:spPr>
          <a:xfrm>
            <a:off x="2528946" y="3301268"/>
            <a:ext cx="1425699" cy="78152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C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Reconstitution d’histoires géologiques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114" name="Connecteur droit 113"/>
          <p:cNvCxnSpPr/>
          <p:nvPr/>
        </p:nvCxnSpPr>
        <p:spPr>
          <a:xfrm flipV="1">
            <a:off x="2045200" y="3692030"/>
            <a:ext cx="474067" cy="1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eur droit 114"/>
          <p:cNvCxnSpPr/>
          <p:nvPr/>
        </p:nvCxnSpPr>
        <p:spPr>
          <a:xfrm flipV="1">
            <a:off x="3964323" y="3413436"/>
            <a:ext cx="324372" cy="278594"/>
          </a:xfrm>
          <a:prstGeom prst="line">
            <a:avLst/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27</Words>
  <Application>Microsoft Office PowerPoint</Application>
  <PresentationFormat>Format A4 (210 x 297 mm)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15</cp:revision>
  <dcterms:created xsi:type="dcterms:W3CDTF">2020-07-22T16:32:13Z</dcterms:created>
  <dcterms:modified xsi:type="dcterms:W3CDTF">2020-07-22T17:18:19Z</dcterms:modified>
</cp:coreProperties>
</file>