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3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</a:t>
            </a:r>
            <a:r>
              <a:rPr lang="fr-FR" dirty="0" smtClean="0"/>
              <a:t>6 </a:t>
            </a:r>
            <a:r>
              <a:rPr lang="fr-FR" dirty="0"/>
              <a:t>• Le temps et les roches</a:t>
            </a:r>
          </a:p>
        </p:txBody>
      </p:sp>
      <p:sp>
        <p:nvSpPr>
          <p:cNvPr id="103" name="ZoneTexte 102"/>
          <p:cNvSpPr txBox="1"/>
          <p:nvPr/>
        </p:nvSpPr>
        <p:spPr>
          <a:xfrm>
            <a:off x="4023361" y="2989995"/>
            <a:ext cx="2019630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Le temps et les roches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5963632" y="1847060"/>
            <a:ext cx="1113029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Chronologie relative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105" name="Connecteur droit 104"/>
          <p:cNvCxnSpPr>
            <a:stCxn id="111" idx="2"/>
          </p:cNvCxnSpPr>
          <p:nvPr/>
        </p:nvCxnSpPr>
        <p:spPr>
          <a:xfrm>
            <a:off x="3604509" y="2506575"/>
            <a:ext cx="418852" cy="483420"/>
          </a:xfrm>
          <a:prstGeom prst="line">
            <a:avLst/>
          </a:prstGeom>
          <a:ln w="1270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>
            <a:endCxn id="104" idx="2"/>
          </p:cNvCxnSpPr>
          <p:nvPr/>
        </p:nvCxnSpPr>
        <p:spPr>
          <a:xfrm flipV="1">
            <a:off x="6042991" y="2335514"/>
            <a:ext cx="477156" cy="662995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5963632" y="3962319"/>
            <a:ext cx="1113028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Datation absolue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109" name="Connecteur droit 108"/>
          <p:cNvCxnSpPr>
            <a:endCxn id="108" idx="0"/>
          </p:cNvCxnSpPr>
          <p:nvPr/>
        </p:nvCxnSpPr>
        <p:spPr>
          <a:xfrm>
            <a:off x="6042991" y="3315631"/>
            <a:ext cx="477155" cy="646688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>
          <a:xfrm>
            <a:off x="2879028" y="1822740"/>
            <a:ext cx="1450961" cy="683835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Construction </a:t>
            </a:r>
            <a:br>
              <a:rPr lang="fr-FR" sz="1200" dirty="0" smtClean="0">
                <a:ea typeface="Verdana" panose="020B0604030504040204" pitchFamily="34" charset="0"/>
              </a:rPr>
            </a:br>
            <a:r>
              <a:rPr lang="fr-FR" sz="1200" dirty="0" smtClean="0">
                <a:ea typeface="Verdana" panose="020B0604030504040204" pitchFamily="34" charset="0"/>
              </a:rPr>
              <a:t>de l’échelle stratigraphique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2888707" y="3962319"/>
            <a:ext cx="1425699" cy="683835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Reconstitution d’histoires géologiques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115" name="Connecteur droit 114"/>
          <p:cNvCxnSpPr>
            <a:stCxn id="113" idx="0"/>
          </p:cNvCxnSpPr>
          <p:nvPr/>
        </p:nvCxnSpPr>
        <p:spPr>
          <a:xfrm flipV="1">
            <a:off x="3601557" y="3315631"/>
            <a:ext cx="435570" cy="646688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7555061" y="1217147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Relations géométriques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555061" y="1706172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Principe d’inclusion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555060" y="2188978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Principe de superposition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555059" y="2669547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Principe de recoupement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555060" y="3589159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Période ou demi-vie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7555060" y="4064253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Fermeture du système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555059" y="4544151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r>
              <a:rPr lang="fr-FR" sz="1200" dirty="0" smtClean="0">
                <a:ea typeface="Verdana" panose="020B0604030504040204" pitchFamily="34" charset="0"/>
              </a:rPr>
              <a:t>Radioactivité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581507" y="3917322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Chronologie relative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81506" y="4397615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Datation absolue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581507" y="1656741"/>
            <a:ext cx="1828801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Découpage en ères, périodes, étages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81506" y="2334016"/>
            <a:ext cx="1828801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fr-FR" sz="1200" dirty="0" smtClean="0">
                <a:ea typeface="Verdana" panose="020B0604030504040204" pitchFamily="34" charset="0"/>
              </a:rPr>
              <a:t>Critères paléontologiques</a:t>
            </a:r>
          </a:p>
        </p:txBody>
      </p:sp>
      <p:cxnSp>
        <p:nvCxnSpPr>
          <p:cNvPr id="28" name="Connecteur droit 27"/>
          <p:cNvCxnSpPr>
            <a:stCxn id="108" idx="3"/>
            <a:endCxn id="21" idx="1"/>
          </p:cNvCxnSpPr>
          <p:nvPr/>
        </p:nvCxnSpPr>
        <p:spPr>
          <a:xfrm flipV="1">
            <a:off x="7076660" y="3735695"/>
            <a:ext cx="478400" cy="470851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108" idx="3"/>
            <a:endCxn id="22" idx="1"/>
          </p:cNvCxnSpPr>
          <p:nvPr/>
        </p:nvCxnSpPr>
        <p:spPr>
          <a:xfrm>
            <a:off x="7076660" y="4206546"/>
            <a:ext cx="478400" cy="4243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108" idx="3"/>
            <a:endCxn id="23" idx="1"/>
          </p:cNvCxnSpPr>
          <p:nvPr/>
        </p:nvCxnSpPr>
        <p:spPr>
          <a:xfrm>
            <a:off x="7076660" y="4206546"/>
            <a:ext cx="478399" cy="484141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36"/>
          <p:cNvCxnSpPr>
            <a:stCxn id="104" idx="3"/>
            <a:endCxn id="17" idx="1"/>
          </p:cNvCxnSpPr>
          <p:nvPr/>
        </p:nvCxnSpPr>
        <p:spPr>
          <a:xfrm flipV="1">
            <a:off x="7076661" y="1363683"/>
            <a:ext cx="478400" cy="727604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stCxn id="104" idx="3"/>
            <a:endCxn id="18" idx="1"/>
          </p:cNvCxnSpPr>
          <p:nvPr/>
        </p:nvCxnSpPr>
        <p:spPr>
          <a:xfrm flipV="1">
            <a:off x="7076661" y="1852708"/>
            <a:ext cx="478400" cy="238579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>
            <a:stCxn id="104" idx="3"/>
            <a:endCxn id="19" idx="1"/>
          </p:cNvCxnSpPr>
          <p:nvPr/>
        </p:nvCxnSpPr>
        <p:spPr>
          <a:xfrm>
            <a:off x="7076661" y="2091287"/>
            <a:ext cx="478399" cy="244227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>
            <a:stCxn id="104" idx="3"/>
            <a:endCxn id="20" idx="1"/>
          </p:cNvCxnSpPr>
          <p:nvPr/>
        </p:nvCxnSpPr>
        <p:spPr>
          <a:xfrm>
            <a:off x="7076661" y="2091287"/>
            <a:ext cx="478398" cy="724796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26" idx="3"/>
            <a:endCxn id="111" idx="1"/>
          </p:cNvCxnSpPr>
          <p:nvPr/>
        </p:nvCxnSpPr>
        <p:spPr>
          <a:xfrm>
            <a:off x="2410308" y="1900968"/>
            <a:ext cx="468720" cy="263690"/>
          </a:xfrm>
          <a:prstGeom prst="line">
            <a:avLst/>
          </a:prstGeom>
          <a:ln w="1270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>
            <a:stCxn id="27" idx="3"/>
            <a:endCxn id="111" idx="1"/>
          </p:cNvCxnSpPr>
          <p:nvPr/>
        </p:nvCxnSpPr>
        <p:spPr>
          <a:xfrm flipV="1">
            <a:off x="2410307" y="2164658"/>
            <a:ext cx="468721" cy="315894"/>
          </a:xfrm>
          <a:prstGeom prst="line">
            <a:avLst/>
          </a:prstGeom>
          <a:ln w="12700">
            <a:solidFill>
              <a:srgbClr val="92D05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>
            <a:stCxn id="25" idx="3"/>
            <a:endCxn id="113" idx="1"/>
          </p:cNvCxnSpPr>
          <p:nvPr/>
        </p:nvCxnSpPr>
        <p:spPr>
          <a:xfrm flipV="1">
            <a:off x="2410307" y="4304237"/>
            <a:ext cx="478400" cy="239914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>
            <a:stCxn id="24" idx="3"/>
            <a:endCxn id="113" idx="1"/>
          </p:cNvCxnSpPr>
          <p:nvPr/>
        </p:nvCxnSpPr>
        <p:spPr>
          <a:xfrm>
            <a:off x="2410308" y="4063858"/>
            <a:ext cx="478399" cy="240379"/>
          </a:xfrm>
          <a:prstGeom prst="line">
            <a:avLst/>
          </a:prstGeom>
          <a:ln w="12700">
            <a:solidFill>
              <a:srgbClr val="FFC00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56</Words>
  <Application>Microsoft Office PowerPoint</Application>
  <PresentationFormat>Format A4 (210 x 297 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19</cp:revision>
  <dcterms:created xsi:type="dcterms:W3CDTF">2020-07-22T16:32:13Z</dcterms:created>
  <dcterms:modified xsi:type="dcterms:W3CDTF">2020-07-24T22:29:25Z</dcterms:modified>
</cp:coreProperties>
</file>