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 smtClean="0"/>
              <a:t>Thème </a:t>
            </a:r>
            <a:r>
              <a:rPr lang="fr-FR" dirty="0" smtClean="0"/>
              <a:t>2/Chapitre 9 </a:t>
            </a:r>
            <a:r>
              <a:rPr lang="fr-FR" dirty="0" smtClean="0"/>
              <a:t>• </a:t>
            </a:r>
            <a:r>
              <a:rPr lang="fr-FR" dirty="0"/>
              <a:t>La plante, productrice de matière organique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4298374" y="2135886"/>
            <a:ext cx="1337112" cy="78152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Production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de matière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organique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5963632" y="1797525"/>
            <a:ext cx="976892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Besoin d’énergie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13" name="Connecteur droit 12"/>
          <p:cNvCxnSpPr>
            <a:endCxn id="10" idx="1"/>
          </p:cNvCxnSpPr>
          <p:nvPr/>
        </p:nvCxnSpPr>
        <p:spPr>
          <a:xfrm flipV="1">
            <a:off x="5635486" y="2074316"/>
            <a:ext cx="328146" cy="275889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necteur droit 22"/>
          <p:cNvCxnSpPr/>
          <p:nvPr/>
        </p:nvCxnSpPr>
        <p:spPr>
          <a:xfrm flipH="1" flipV="1">
            <a:off x="4629000" y="3911676"/>
            <a:ext cx="1" cy="442503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ZoneTexte 30"/>
          <p:cNvSpPr txBox="1"/>
          <p:nvPr/>
        </p:nvSpPr>
        <p:spPr>
          <a:xfrm>
            <a:off x="5963632" y="2629702"/>
            <a:ext cx="976892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Réaction chimique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endCxn id="31" idx="1"/>
          </p:cNvCxnSpPr>
          <p:nvPr/>
        </p:nvCxnSpPr>
        <p:spPr>
          <a:xfrm>
            <a:off x="5635486" y="2627897"/>
            <a:ext cx="328146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ZoneTexte 18"/>
          <p:cNvSpPr txBox="1"/>
          <p:nvPr/>
        </p:nvSpPr>
        <p:spPr>
          <a:xfrm>
            <a:off x="2983397" y="1942294"/>
            <a:ext cx="976892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Transport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20" name="Connecteur droit 19"/>
          <p:cNvCxnSpPr/>
          <p:nvPr/>
        </p:nvCxnSpPr>
        <p:spPr>
          <a:xfrm flipH="1" flipV="1">
            <a:off x="3966454" y="2106918"/>
            <a:ext cx="328146" cy="275889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Connecteur droit 20"/>
          <p:cNvCxnSpPr/>
          <p:nvPr/>
        </p:nvCxnSpPr>
        <p:spPr>
          <a:xfrm flipV="1">
            <a:off x="2509331" y="1942294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2983397" y="2774471"/>
            <a:ext cx="976892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Utilisation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24" name="Connecteur droit 23"/>
          <p:cNvCxnSpPr/>
          <p:nvPr/>
        </p:nvCxnSpPr>
        <p:spPr>
          <a:xfrm flipH="1">
            <a:off x="3966454" y="2660499"/>
            <a:ext cx="328146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Connecteur droit 24"/>
          <p:cNvCxnSpPr/>
          <p:nvPr/>
        </p:nvCxnSpPr>
        <p:spPr>
          <a:xfrm flipV="1">
            <a:off x="2512413" y="3082282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Connecteur droit 25"/>
          <p:cNvCxnSpPr/>
          <p:nvPr/>
        </p:nvCxnSpPr>
        <p:spPr>
          <a:xfrm flipV="1">
            <a:off x="2503165" y="2244862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Connecteur droit 26"/>
          <p:cNvCxnSpPr/>
          <p:nvPr/>
        </p:nvCxnSpPr>
        <p:spPr>
          <a:xfrm flipV="1">
            <a:off x="2515495" y="2774470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necteur droit 27"/>
          <p:cNvCxnSpPr/>
          <p:nvPr/>
        </p:nvCxnSpPr>
        <p:spPr>
          <a:xfrm flipV="1">
            <a:off x="6931276" y="1919507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necteur droit 28"/>
          <p:cNvCxnSpPr/>
          <p:nvPr/>
        </p:nvCxnSpPr>
        <p:spPr>
          <a:xfrm flipV="1">
            <a:off x="6934358" y="3059495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necteur droit 29"/>
          <p:cNvCxnSpPr/>
          <p:nvPr/>
        </p:nvCxnSpPr>
        <p:spPr>
          <a:xfrm flipV="1">
            <a:off x="6925110" y="2222075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cteur droit 31"/>
          <p:cNvCxnSpPr/>
          <p:nvPr/>
        </p:nvCxnSpPr>
        <p:spPr>
          <a:xfrm flipV="1">
            <a:off x="6937440" y="2751683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eur droit 33"/>
          <p:cNvCxnSpPr>
            <a:stCxn id="9" idx="2"/>
            <a:endCxn id="35" idx="0"/>
          </p:cNvCxnSpPr>
          <p:nvPr/>
        </p:nvCxnSpPr>
        <p:spPr>
          <a:xfrm>
            <a:off x="4966930" y="2917412"/>
            <a:ext cx="0" cy="440683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ZoneTexte 34"/>
          <p:cNvSpPr txBox="1"/>
          <p:nvPr/>
        </p:nvSpPr>
        <p:spPr>
          <a:xfrm>
            <a:off x="4424909" y="3358095"/>
            <a:ext cx="1084041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Molécules organiques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37" name="Connecteur droit 36"/>
          <p:cNvCxnSpPr/>
          <p:nvPr/>
        </p:nvCxnSpPr>
        <p:spPr>
          <a:xfrm flipH="1" flipV="1">
            <a:off x="5308174" y="3909856"/>
            <a:ext cx="1" cy="442503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32</TotalTime>
  <Words>23</Words>
  <Application>Microsoft Office PowerPoint</Application>
  <PresentationFormat>Format A4 (210 x 297 mm)</PresentationFormat>
  <Paragraphs>9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9</cp:revision>
  <dcterms:created xsi:type="dcterms:W3CDTF">2020-07-22T16:32:13Z</dcterms:created>
  <dcterms:modified xsi:type="dcterms:W3CDTF">2020-07-22T17:45:25Z</dcterms:modified>
</cp:coreProperties>
</file>

<file path=docProps/thumbnail.jpeg>
</file>